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66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p:restoredLeft sz="15633" autoAdjust="0"/>
    <p:restoredTop sz="94622" autoAdjust="0"/>
  </p:normalViewPr>
  <p:slideViewPr>
    <p:cSldViewPr>
      <p:cViewPr varScale="1">
        <p:scale>
          <a:sx n="100" d="100"/>
          <a:sy n="100" d="100"/>
        </p:scale>
        <p:origin x="-1092" y="-90"/>
      </p:cViewPr>
      <p:guideLst>
        <p:guide orient="horz" pos="2156"/>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 Type="http://schemas.openxmlformats.org/officeDocument/2006/relationships/slide" Target="slides/slide1.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 Type="http://schemas.openxmlformats.org/officeDocument/2006/relationships/slide" Target="slides/slide2.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presProps" Target="presProps.xml"  /><Relationship Id="rId35" Type="http://schemas.openxmlformats.org/officeDocument/2006/relationships/viewProps" Target="viewProps.xml"  /><Relationship Id="rId36" Type="http://schemas.openxmlformats.org/officeDocument/2006/relationships/theme" Target="theme/theme1.xml"  /><Relationship Id="rId37" Type="http://schemas.openxmlformats.org/officeDocument/2006/relationships/tableStyles" Target="tableStyles.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 Id="rId3" Type="http://schemas.openxmlformats.org/officeDocument/2006/relationships/image" Target="../media/image2.jpeg"  /><Relationship Id="rId4" Type="http://schemas.openxmlformats.org/officeDocument/2006/relationships/image" Target="../media/image3.jpeg"  /><Relationship Id="rId5" Type="http://schemas.openxmlformats.org/officeDocument/2006/relationships/image" Target="../media/image4.png"  /><Relationship Id="rId6" Type="http://schemas.openxmlformats.org/officeDocument/2006/relationships/image" Target="../media/image5.png"  /><Relationship Id="rId7" Type="http://schemas.openxmlformats.org/officeDocument/2006/relationships/image" Target="../media/image6.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1.png"  /><Relationship Id="rId11" Type="http://schemas.openxmlformats.org/officeDocument/2006/relationships/image" Target="../media/image48.png"  /><Relationship Id="rId2" Type="http://schemas.openxmlformats.org/officeDocument/2006/relationships/image" Target="../media/image7.png"  /><Relationship Id="rId3" Type="http://schemas.openxmlformats.org/officeDocument/2006/relationships/image" Target="../media/image7.png"  /><Relationship Id="rId4" Type="http://schemas.openxmlformats.org/officeDocument/2006/relationships/image" Target="../media/image7.png"  /><Relationship Id="rId5" Type="http://schemas.openxmlformats.org/officeDocument/2006/relationships/image" Target="../media/image7.png"  /><Relationship Id="rId6" Type="http://schemas.openxmlformats.org/officeDocument/2006/relationships/image" Target="../media/image7.png"  /><Relationship Id="rId7" Type="http://schemas.openxmlformats.org/officeDocument/2006/relationships/image" Target="../media/image7.png"  /><Relationship Id="rId8" Type="http://schemas.openxmlformats.org/officeDocument/2006/relationships/image" Target="../media/image7.png"  /><Relationship Id="rId9" Type="http://schemas.openxmlformats.org/officeDocument/2006/relationships/image" Target="../media/image7.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9.png"  /><Relationship Id="rId11" Type="http://schemas.openxmlformats.org/officeDocument/2006/relationships/image" Target="../media/image49.png"  /><Relationship Id="rId12" Type="http://schemas.openxmlformats.org/officeDocument/2006/relationships/image" Target="../media/image50.png"  /><Relationship Id="rId2" Type="http://schemas.openxmlformats.org/officeDocument/2006/relationships/image" Target="../media/image8.png"  /><Relationship Id="rId3" Type="http://schemas.openxmlformats.org/officeDocument/2006/relationships/image" Target="../media/image8.png"  /><Relationship Id="rId4" Type="http://schemas.openxmlformats.org/officeDocument/2006/relationships/image" Target="../media/image8.png"  /><Relationship Id="rId5" Type="http://schemas.openxmlformats.org/officeDocument/2006/relationships/image" Target="../media/image8.png"  /><Relationship Id="rId6" Type="http://schemas.openxmlformats.org/officeDocument/2006/relationships/image" Target="../media/image8.png"  /><Relationship Id="rId7" Type="http://schemas.openxmlformats.org/officeDocument/2006/relationships/image" Target="../media/image8.png"  /><Relationship Id="rId8" Type="http://schemas.openxmlformats.org/officeDocument/2006/relationships/image" Target="../media/image8.png"  /><Relationship Id="rId9" Type="http://schemas.openxmlformats.org/officeDocument/2006/relationships/image" Target="../media/image8.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1.png"  /><Relationship Id="rId11" Type="http://schemas.openxmlformats.org/officeDocument/2006/relationships/image" Target="../media/image51.png"  /><Relationship Id="rId12" Type="http://schemas.openxmlformats.org/officeDocument/2006/relationships/image" Target="../media/image52.png"  /><Relationship Id="rId13" Type="http://schemas.openxmlformats.org/officeDocument/2006/relationships/image" Target="../media/image53.png"  /><Relationship Id="rId14" Type="http://schemas.openxmlformats.org/officeDocument/2006/relationships/image" Target="../media/image54.png"  /><Relationship Id="rId2" Type="http://schemas.openxmlformats.org/officeDocument/2006/relationships/image" Target="../media/image7.png"  /><Relationship Id="rId3" Type="http://schemas.openxmlformats.org/officeDocument/2006/relationships/image" Target="../media/image7.png"  /><Relationship Id="rId4" Type="http://schemas.openxmlformats.org/officeDocument/2006/relationships/image" Target="../media/image7.png"  /><Relationship Id="rId5" Type="http://schemas.openxmlformats.org/officeDocument/2006/relationships/image" Target="../media/image7.png"  /><Relationship Id="rId6" Type="http://schemas.openxmlformats.org/officeDocument/2006/relationships/image" Target="../media/image7.png"  /><Relationship Id="rId7" Type="http://schemas.openxmlformats.org/officeDocument/2006/relationships/image" Target="../media/image7.png"  /><Relationship Id="rId8" Type="http://schemas.openxmlformats.org/officeDocument/2006/relationships/image" Target="../media/image7.png"  /><Relationship Id="rId9" Type="http://schemas.openxmlformats.org/officeDocument/2006/relationships/image" Target="../media/image7.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1.png"  /><Relationship Id="rId11" Type="http://schemas.openxmlformats.org/officeDocument/2006/relationships/image" Target="../media/image55.png"  /><Relationship Id="rId12" Type="http://schemas.openxmlformats.org/officeDocument/2006/relationships/image" Target="../media/image56.png"  /><Relationship Id="rId13" Type="http://schemas.openxmlformats.org/officeDocument/2006/relationships/image" Target="../media/image57.png"  /><Relationship Id="rId2" Type="http://schemas.openxmlformats.org/officeDocument/2006/relationships/image" Target="../media/image7.png"  /><Relationship Id="rId3" Type="http://schemas.openxmlformats.org/officeDocument/2006/relationships/image" Target="../media/image7.png"  /><Relationship Id="rId4" Type="http://schemas.openxmlformats.org/officeDocument/2006/relationships/image" Target="../media/image7.png"  /><Relationship Id="rId5" Type="http://schemas.openxmlformats.org/officeDocument/2006/relationships/image" Target="../media/image7.png"  /><Relationship Id="rId6" Type="http://schemas.openxmlformats.org/officeDocument/2006/relationships/image" Target="../media/image7.png"  /><Relationship Id="rId7" Type="http://schemas.openxmlformats.org/officeDocument/2006/relationships/image" Target="../media/image7.png"  /><Relationship Id="rId8" Type="http://schemas.openxmlformats.org/officeDocument/2006/relationships/image" Target="../media/image7.png"  /><Relationship Id="rId9" Type="http://schemas.openxmlformats.org/officeDocument/2006/relationships/image" Target="../media/image7.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1.png"  /><Relationship Id="rId11" Type="http://schemas.openxmlformats.org/officeDocument/2006/relationships/image" Target="../media/image51.png"  /><Relationship Id="rId12" Type="http://schemas.openxmlformats.org/officeDocument/2006/relationships/image" Target="../media/image58.png"  /><Relationship Id="rId2" Type="http://schemas.openxmlformats.org/officeDocument/2006/relationships/image" Target="../media/image7.png"  /><Relationship Id="rId3" Type="http://schemas.openxmlformats.org/officeDocument/2006/relationships/image" Target="../media/image7.png"  /><Relationship Id="rId4" Type="http://schemas.openxmlformats.org/officeDocument/2006/relationships/image" Target="../media/image7.png"  /><Relationship Id="rId5" Type="http://schemas.openxmlformats.org/officeDocument/2006/relationships/image" Target="../media/image7.png"  /><Relationship Id="rId6" Type="http://schemas.openxmlformats.org/officeDocument/2006/relationships/image" Target="../media/image7.png"  /><Relationship Id="rId7" Type="http://schemas.openxmlformats.org/officeDocument/2006/relationships/image" Target="../media/image7.png"  /><Relationship Id="rId8" Type="http://schemas.openxmlformats.org/officeDocument/2006/relationships/image" Target="../media/image7.png"  /><Relationship Id="rId9" Type="http://schemas.openxmlformats.org/officeDocument/2006/relationships/image" Target="../media/image7.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9.png"  /><Relationship Id="rId11" Type="http://schemas.openxmlformats.org/officeDocument/2006/relationships/image" Target="../media/image59.png"  /><Relationship Id="rId12" Type="http://schemas.openxmlformats.org/officeDocument/2006/relationships/image" Target="../media/image60.png"  /><Relationship Id="rId2" Type="http://schemas.openxmlformats.org/officeDocument/2006/relationships/image" Target="../media/image8.png"  /><Relationship Id="rId3" Type="http://schemas.openxmlformats.org/officeDocument/2006/relationships/image" Target="../media/image8.png"  /><Relationship Id="rId4" Type="http://schemas.openxmlformats.org/officeDocument/2006/relationships/image" Target="../media/image8.png"  /><Relationship Id="rId5" Type="http://schemas.openxmlformats.org/officeDocument/2006/relationships/image" Target="../media/image8.png"  /><Relationship Id="rId6" Type="http://schemas.openxmlformats.org/officeDocument/2006/relationships/image" Target="../media/image8.png"  /><Relationship Id="rId7" Type="http://schemas.openxmlformats.org/officeDocument/2006/relationships/image" Target="../media/image8.png"  /><Relationship Id="rId8" Type="http://schemas.openxmlformats.org/officeDocument/2006/relationships/image" Target="../media/image8.png"  /><Relationship Id="rId9" Type="http://schemas.openxmlformats.org/officeDocument/2006/relationships/image" Target="../media/image8.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1.png"  /><Relationship Id="rId11" Type="http://schemas.openxmlformats.org/officeDocument/2006/relationships/image" Target="../media/image51.png"  /><Relationship Id="rId12" Type="http://schemas.openxmlformats.org/officeDocument/2006/relationships/image" Target="../media/image61.png"  /><Relationship Id="rId13" Type="http://schemas.openxmlformats.org/officeDocument/2006/relationships/image" Target="../media/image62.png"  /><Relationship Id="rId2" Type="http://schemas.openxmlformats.org/officeDocument/2006/relationships/image" Target="../media/image7.png"  /><Relationship Id="rId3" Type="http://schemas.openxmlformats.org/officeDocument/2006/relationships/image" Target="../media/image7.png"  /><Relationship Id="rId4" Type="http://schemas.openxmlformats.org/officeDocument/2006/relationships/image" Target="../media/image7.png"  /><Relationship Id="rId5" Type="http://schemas.openxmlformats.org/officeDocument/2006/relationships/image" Target="../media/image7.png"  /><Relationship Id="rId6" Type="http://schemas.openxmlformats.org/officeDocument/2006/relationships/image" Target="../media/image7.png"  /><Relationship Id="rId7" Type="http://schemas.openxmlformats.org/officeDocument/2006/relationships/image" Target="../media/image7.png"  /><Relationship Id="rId8" Type="http://schemas.openxmlformats.org/officeDocument/2006/relationships/image" Target="../media/image7.png"  /><Relationship Id="rId9" Type="http://schemas.openxmlformats.org/officeDocument/2006/relationships/image" Target="../media/image7.pn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1.png"  /><Relationship Id="rId11" Type="http://schemas.openxmlformats.org/officeDocument/2006/relationships/image" Target="../media/image63.png"  /><Relationship Id="rId12" Type="http://schemas.openxmlformats.org/officeDocument/2006/relationships/image" Target="../media/image64.png"  /><Relationship Id="rId2" Type="http://schemas.openxmlformats.org/officeDocument/2006/relationships/image" Target="../media/image7.png"  /><Relationship Id="rId3" Type="http://schemas.openxmlformats.org/officeDocument/2006/relationships/image" Target="../media/image7.png"  /><Relationship Id="rId4" Type="http://schemas.openxmlformats.org/officeDocument/2006/relationships/image" Target="../media/image7.png"  /><Relationship Id="rId5" Type="http://schemas.openxmlformats.org/officeDocument/2006/relationships/image" Target="../media/image7.png"  /><Relationship Id="rId6" Type="http://schemas.openxmlformats.org/officeDocument/2006/relationships/image" Target="../media/image7.png"  /><Relationship Id="rId7" Type="http://schemas.openxmlformats.org/officeDocument/2006/relationships/image" Target="../media/image7.png"  /><Relationship Id="rId8" Type="http://schemas.openxmlformats.org/officeDocument/2006/relationships/image" Target="../media/image7.png"  /><Relationship Id="rId9" Type="http://schemas.openxmlformats.org/officeDocument/2006/relationships/image" Target="../media/image7.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1.png"  /><Relationship Id="rId11" Type="http://schemas.openxmlformats.org/officeDocument/2006/relationships/image" Target="../media/image65.png"  /><Relationship Id="rId12" Type="http://schemas.openxmlformats.org/officeDocument/2006/relationships/image" Target="../media/image66.png"  /><Relationship Id="rId2" Type="http://schemas.openxmlformats.org/officeDocument/2006/relationships/image" Target="../media/image7.png"  /><Relationship Id="rId3" Type="http://schemas.openxmlformats.org/officeDocument/2006/relationships/image" Target="../media/image7.png"  /><Relationship Id="rId4" Type="http://schemas.openxmlformats.org/officeDocument/2006/relationships/image" Target="../media/image7.png"  /><Relationship Id="rId5" Type="http://schemas.openxmlformats.org/officeDocument/2006/relationships/image" Target="../media/image7.png"  /><Relationship Id="rId6" Type="http://schemas.openxmlformats.org/officeDocument/2006/relationships/image" Target="../media/image7.png"  /><Relationship Id="rId7" Type="http://schemas.openxmlformats.org/officeDocument/2006/relationships/image" Target="../media/image7.png"  /><Relationship Id="rId8" Type="http://schemas.openxmlformats.org/officeDocument/2006/relationships/image" Target="../media/image7.png"  /><Relationship Id="rId9" Type="http://schemas.openxmlformats.org/officeDocument/2006/relationships/image" Target="../media/image7.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51.png"  /><Relationship Id="rId11" Type="http://schemas.openxmlformats.org/officeDocument/2006/relationships/image" Target="../media/image67.png"  /><Relationship Id="rId12"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7.png"  /><Relationship Id="rId4" Type="http://schemas.openxmlformats.org/officeDocument/2006/relationships/image" Target="../media/image7.png"  /><Relationship Id="rId5" Type="http://schemas.openxmlformats.org/officeDocument/2006/relationships/image" Target="../media/image7.png"  /><Relationship Id="rId6" Type="http://schemas.openxmlformats.org/officeDocument/2006/relationships/image" Target="../media/image7.png"  /><Relationship Id="rId7" Type="http://schemas.openxmlformats.org/officeDocument/2006/relationships/image" Target="../media/image7.png"  /><Relationship Id="rId8" Type="http://schemas.openxmlformats.org/officeDocument/2006/relationships/image" Target="../media/image7.png"  /><Relationship Id="rId9" Type="http://schemas.openxmlformats.org/officeDocument/2006/relationships/image" Target="../media/image7.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7.png"  /><Relationship Id="rId4" Type="http://schemas.openxmlformats.org/officeDocument/2006/relationships/image" Target="../media/image7.png"  /><Relationship Id="rId5" Type="http://schemas.openxmlformats.org/officeDocument/2006/relationships/image" Target="../media/image7.png"  /><Relationship Id="rId6" Type="http://schemas.openxmlformats.org/officeDocument/2006/relationships/image" Target="../media/image7.png"  /><Relationship Id="rId7" Type="http://schemas.openxmlformats.org/officeDocument/2006/relationships/image" Target="../media/image7.png"  /><Relationship Id="rId8" Type="http://schemas.openxmlformats.org/officeDocument/2006/relationships/image" Target="../media/image7.png"  /><Relationship Id="rId9" Type="http://schemas.openxmlformats.org/officeDocument/2006/relationships/image" Target="../media/image7.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51.png"  /><Relationship Id="rId11" Type="http://schemas.openxmlformats.org/officeDocument/2006/relationships/image" Target="../media/image1.png"  /><Relationship Id="rId12" Type="http://schemas.openxmlformats.org/officeDocument/2006/relationships/image" Target="../media/image68.png"  /><Relationship Id="rId13" Type="http://schemas.openxmlformats.org/officeDocument/2006/relationships/image" Target="../media/image69.png"  /><Relationship Id="rId2" Type="http://schemas.openxmlformats.org/officeDocument/2006/relationships/image" Target="../media/image7.png"  /><Relationship Id="rId3" Type="http://schemas.openxmlformats.org/officeDocument/2006/relationships/image" Target="../media/image7.png"  /><Relationship Id="rId4" Type="http://schemas.openxmlformats.org/officeDocument/2006/relationships/image" Target="../media/image7.png"  /><Relationship Id="rId5" Type="http://schemas.openxmlformats.org/officeDocument/2006/relationships/image" Target="../media/image7.png"  /><Relationship Id="rId6" Type="http://schemas.openxmlformats.org/officeDocument/2006/relationships/image" Target="../media/image7.png"  /><Relationship Id="rId7" Type="http://schemas.openxmlformats.org/officeDocument/2006/relationships/image" Target="../media/image7.png"  /><Relationship Id="rId8" Type="http://schemas.openxmlformats.org/officeDocument/2006/relationships/image" Target="../media/image7.png"  /><Relationship Id="rId9" Type="http://schemas.openxmlformats.org/officeDocument/2006/relationships/image" Target="../media/image7.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1.png"  /><Relationship Id="rId11" Type="http://schemas.openxmlformats.org/officeDocument/2006/relationships/image" Target="../media/image70.png"  /><Relationship Id="rId2" Type="http://schemas.openxmlformats.org/officeDocument/2006/relationships/image" Target="../media/image7.png"  /><Relationship Id="rId3" Type="http://schemas.openxmlformats.org/officeDocument/2006/relationships/image" Target="../media/image7.png"  /><Relationship Id="rId4" Type="http://schemas.openxmlformats.org/officeDocument/2006/relationships/image" Target="../media/image7.png"  /><Relationship Id="rId5" Type="http://schemas.openxmlformats.org/officeDocument/2006/relationships/image" Target="../media/image7.png"  /><Relationship Id="rId6" Type="http://schemas.openxmlformats.org/officeDocument/2006/relationships/image" Target="../media/image7.png"  /><Relationship Id="rId7" Type="http://schemas.openxmlformats.org/officeDocument/2006/relationships/image" Target="../media/image7.png"  /><Relationship Id="rId8" Type="http://schemas.openxmlformats.org/officeDocument/2006/relationships/image" Target="../media/image7.png"  /><Relationship Id="rId9" Type="http://schemas.openxmlformats.org/officeDocument/2006/relationships/image" Target="../media/image7.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1.png"  /><Relationship Id="rId11" Type="http://schemas.openxmlformats.org/officeDocument/2006/relationships/image" Target="../media/image51.png"  /><Relationship Id="rId12" Type="http://schemas.openxmlformats.org/officeDocument/2006/relationships/image" Target="../media/image71.png"  /><Relationship Id="rId2" Type="http://schemas.openxmlformats.org/officeDocument/2006/relationships/image" Target="../media/image7.png"  /><Relationship Id="rId3" Type="http://schemas.openxmlformats.org/officeDocument/2006/relationships/image" Target="../media/image7.png"  /><Relationship Id="rId4" Type="http://schemas.openxmlformats.org/officeDocument/2006/relationships/image" Target="../media/image7.png"  /><Relationship Id="rId5" Type="http://schemas.openxmlformats.org/officeDocument/2006/relationships/image" Target="../media/image7.png"  /><Relationship Id="rId6" Type="http://schemas.openxmlformats.org/officeDocument/2006/relationships/image" Target="../media/image7.png"  /><Relationship Id="rId7" Type="http://schemas.openxmlformats.org/officeDocument/2006/relationships/image" Target="../media/image7.png"  /><Relationship Id="rId8" Type="http://schemas.openxmlformats.org/officeDocument/2006/relationships/image" Target="../media/image7.png"  /><Relationship Id="rId9" Type="http://schemas.openxmlformats.org/officeDocument/2006/relationships/image" Target="../media/image7.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73.png"  /><Relationship Id="rId11" Type="http://schemas.openxmlformats.org/officeDocument/2006/relationships/image" Target="../media/image74.png"  /><Relationship Id="rId12" Type="http://schemas.openxmlformats.org/officeDocument/2006/relationships/image" Target="../media/image75.png"  /><Relationship Id="rId2" Type="http://schemas.openxmlformats.org/officeDocument/2006/relationships/image" Target="../media/image72.png"  /><Relationship Id="rId3" Type="http://schemas.openxmlformats.org/officeDocument/2006/relationships/image" Target="../media/image72.png"  /><Relationship Id="rId4" Type="http://schemas.openxmlformats.org/officeDocument/2006/relationships/image" Target="../media/image72.png"  /><Relationship Id="rId5" Type="http://schemas.openxmlformats.org/officeDocument/2006/relationships/image" Target="../media/image72.png"  /><Relationship Id="rId6" Type="http://schemas.openxmlformats.org/officeDocument/2006/relationships/image" Target="../media/image72.png"  /><Relationship Id="rId7" Type="http://schemas.openxmlformats.org/officeDocument/2006/relationships/image" Target="../media/image72.png"  /><Relationship Id="rId8" Type="http://schemas.openxmlformats.org/officeDocument/2006/relationships/image" Target="../media/image72.png"  /><Relationship Id="rId9" Type="http://schemas.openxmlformats.org/officeDocument/2006/relationships/image" Target="../media/image72.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1.png"  /><Relationship Id="rId11" Type="http://schemas.openxmlformats.org/officeDocument/2006/relationships/image" Target="../media/image51.png"  /><Relationship Id="rId12" Type="http://schemas.openxmlformats.org/officeDocument/2006/relationships/image" Target="../media/image76.jpeg"  /><Relationship Id="rId2" Type="http://schemas.openxmlformats.org/officeDocument/2006/relationships/image" Target="../media/image7.png"  /><Relationship Id="rId3" Type="http://schemas.openxmlformats.org/officeDocument/2006/relationships/image" Target="../media/image7.png"  /><Relationship Id="rId4" Type="http://schemas.openxmlformats.org/officeDocument/2006/relationships/image" Target="../media/image7.png"  /><Relationship Id="rId5" Type="http://schemas.openxmlformats.org/officeDocument/2006/relationships/image" Target="../media/image7.png"  /><Relationship Id="rId6" Type="http://schemas.openxmlformats.org/officeDocument/2006/relationships/image" Target="../media/image7.png"  /><Relationship Id="rId7" Type="http://schemas.openxmlformats.org/officeDocument/2006/relationships/image" Target="../media/image7.png"  /><Relationship Id="rId8" Type="http://schemas.openxmlformats.org/officeDocument/2006/relationships/image" Target="../media/image7.png"  /><Relationship Id="rId9" Type="http://schemas.openxmlformats.org/officeDocument/2006/relationships/image" Target="../media/image7.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9.png"  /><Relationship Id="rId11" Type="http://schemas.openxmlformats.org/officeDocument/2006/relationships/image" Target="../media/image77.png"  /><Relationship Id="rId12" Type="http://schemas.openxmlformats.org/officeDocument/2006/relationships/image" Target="../media/image78.png"  /><Relationship Id="rId13" Type="http://schemas.openxmlformats.org/officeDocument/2006/relationships/image" Target="../media/image79.png"  /><Relationship Id="rId2" Type="http://schemas.openxmlformats.org/officeDocument/2006/relationships/image" Target="../media/image8.png"  /><Relationship Id="rId3" Type="http://schemas.openxmlformats.org/officeDocument/2006/relationships/image" Target="../media/image8.png"  /><Relationship Id="rId4" Type="http://schemas.openxmlformats.org/officeDocument/2006/relationships/image" Target="../media/image8.png"  /><Relationship Id="rId5" Type="http://schemas.openxmlformats.org/officeDocument/2006/relationships/image" Target="../media/image8.png"  /><Relationship Id="rId6" Type="http://schemas.openxmlformats.org/officeDocument/2006/relationships/image" Target="../media/image8.png"  /><Relationship Id="rId7" Type="http://schemas.openxmlformats.org/officeDocument/2006/relationships/image" Target="../media/image8.png"  /><Relationship Id="rId8" Type="http://schemas.openxmlformats.org/officeDocument/2006/relationships/image" Target="../media/image8.png"  /><Relationship Id="rId9" Type="http://schemas.openxmlformats.org/officeDocument/2006/relationships/image" Target="../media/image8.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9.png"  /><Relationship Id="rId11" Type="http://schemas.openxmlformats.org/officeDocument/2006/relationships/image" Target="../media/image80.jpeg"  /><Relationship Id="rId12" Type="http://schemas.openxmlformats.org/officeDocument/2006/relationships/image" Target="../media/image81.png"  /><Relationship Id="rId2" Type="http://schemas.openxmlformats.org/officeDocument/2006/relationships/image" Target="../media/image8.png"  /><Relationship Id="rId3" Type="http://schemas.openxmlformats.org/officeDocument/2006/relationships/image" Target="../media/image8.png"  /><Relationship Id="rId4" Type="http://schemas.openxmlformats.org/officeDocument/2006/relationships/image" Target="../media/image8.png"  /><Relationship Id="rId5" Type="http://schemas.openxmlformats.org/officeDocument/2006/relationships/image" Target="../media/image8.png"  /><Relationship Id="rId6" Type="http://schemas.openxmlformats.org/officeDocument/2006/relationships/image" Target="../media/image8.png"  /><Relationship Id="rId7" Type="http://schemas.openxmlformats.org/officeDocument/2006/relationships/image" Target="../media/image8.png"  /><Relationship Id="rId8" Type="http://schemas.openxmlformats.org/officeDocument/2006/relationships/image" Target="../media/image8.png"  /><Relationship Id="rId9" Type="http://schemas.openxmlformats.org/officeDocument/2006/relationships/image" Target="../media/image8.pn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9.png"  /><Relationship Id="rId2" Type="http://schemas.openxmlformats.org/officeDocument/2006/relationships/image" Target="../media/image8.png"  /><Relationship Id="rId3" Type="http://schemas.openxmlformats.org/officeDocument/2006/relationships/image" Target="../media/image8.png"  /><Relationship Id="rId4" Type="http://schemas.openxmlformats.org/officeDocument/2006/relationships/image" Target="../media/image8.png"  /><Relationship Id="rId5" Type="http://schemas.openxmlformats.org/officeDocument/2006/relationships/image" Target="../media/image8.png"  /><Relationship Id="rId6" Type="http://schemas.openxmlformats.org/officeDocument/2006/relationships/image" Target="../media/image8.png"  /><Relationship Id="rId7" Type="http://schemas.openxmlformats.org/officeDocument/2006/relationships/image" Target="../media/image8.png"  /><Relationship Id="rId8" Type="http://schemas.openxmlformats.org/officeDocument/2006/relationships/image" Target="../media/image8.png"  /><Relationship Id="rId9" Type="http://schemas.openxmlformats.org/officeDocument/2006/relationships/image" Target="../media/image8.pn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1.png"  /><Relationship Id="rId11" Type="http://schemas.openxmlformats.org/officeDocument/2006/relationships/image" Target="../media/image82.png"  /><Relationship Id="rId12" Type="http://schemas.openxmlformats.org/officeDocument/2006/relationships/image" Target="../media/image83.png"  /><Relationship Id="rId2" Type="http://schemas.openxmlformats.org/officeDocument/2006/relationships/image" Target="../media/image7.png"  /><Relationship Id="rId3" Type="http://schemas.openxmlformats.org/officeDocument/2006/relationships/image" Target="../media/image7.png"  /><Relationship Id="rId4" Type="http://schemas.openxmlformats.org/officeDocument/2006/relationships/image" Target="../media/image7.png"  /><Relationship Id="rId5" Type="http://schemas.openxmlformats.org/officeDocument/2006/relationships/image" Target="../media/image7.png"  /><Relationship Id="rId6" Type="http://schemas.openxmlformats.org/officeDocument/2006/relationships/image" Target="../media/image7.png"  /><Relationship Id="rId7" Type="http://schemas.openxmlformats.org/officeDocument/2006/relationships/image" Target="../media/image7.png"  /><Relationship Id="rId8" Type="http://schemas.openxmlformats.org/officeDocument/2006/relationships/image" Target="../media/image7.png"  /><Relationship Id="rId9" Type="http://schemas.openxmlformats.org/officeDocument/2006/relationships/image" Target="../media/image7.pn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9.png"  /><Relationship Id="rId11" Type="http://schemas.openxmlformats.org/officeDocument/2006/relationships/image" Target="../media/image3.jpeg"  /><Relationship Id="rId12" Type="http://schemas.openxmlformats.org/officeDocument/2006/relationships/image" Target="../media/image2.jpeg"  /><Relationship Id="rId2" Type="http://schemas.openxmlformats.org/officeDocument/2006/relationships/image" Target="../media/image8.png"  /><Relationship Id="rId3" Type="http://schemas.openxmlformats.org/officeDocument/2006/relationships/image" Target="../media/image8.png"  /><Relationship Id="rId4" Type="http://schemas.openxmlformats.org/officeDocument/2006/relationships/image" Target="../media/image8.png"  /><Relationship Id="rId5" Type="http://schemas.openxmlformats.org/officeDocument/2006/relationships/image" Target="../media/image8.png"  /><Relationship Id="rId6" Type="http://schemas.openxmlformats.org/officeDocument/2006/relationships/image" Target="../media/image8.png"  /><Relationship Id="rId7" Type="http://schemas.openxmlformats.org/officeDocument/2006/relationships/image" Target="../media/image8.png"  /><Relationship Id="rId8" Type="http://schemas.openxmlformats.org/officeDocument/2006/relationships/image" Target="../media/image8.png"  /><Relationship Id="rId9" Type="http://schemas.openxmlformats.org/officeDocument/2006/relationships/image" Target="../media/image8.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9.png"  /><Relationship Id="rId2" Type="http://schemas.openxmlformats.org/officeDocument/2006/relationships/image" Target="../media/image8.png"  /><Relationship Id="rId3" Type="http://schemas.openxmlformats.org/officeDocument/2006/relationships/image" Target="../media/image8.png"  /><Relationship Id="rId4" Type="http://schemas.openxmlformats.org/officeDocument/2006/relationships/image" Target="../media/image8.png"  /><Relationship Id="rId5" Type="http://schemas.openxmlformats.org/officeDocument/2006/relationships/image" Target="../media/image8.png"  /><Relationship Id="rId6" Type="http://schemas.openxmlformats.org/officeDocument/2006/relationships/image" Target="../media/image8.png"  /><Relationship Id="rId7" Type="http://schemas.openxmlformats.org/officeDocument/2006/relationships/image" Target="../media/image8.png"  /><Relationship Id="rId8" Type="http://schemas.openxmlformats.org/officeDocument/2006/relationships/image" Target="../media/image8.png"  /><Relationship Id="rId9" Type="http://schemas.openxmlformats.org/officeDocument/2006/relationships/image" Target="../media/image8.pn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9.png"  /><Relationship Id="rId11" Type="http://schemas.openxmlformats.org/officeDocument/2006/relationships/image" Target="../media/image84.png"  /><Relationship Id="rId12" Type="http://schemas.openxmlformats.org/officeDocument/2006/relationships/image" Target="../media/image85.png"  /><Relationship Id="rId2" Type="http://schemas.openxmlformats.org/officeDocument/2006/relationships/image" Target="../media/image8.png"  /><Relationship Id="rId3" Type="http://schemas.openxmlformats.org/officeDocument/2006/relationships/image" Target="../media/image8.png"  /><Relationship Id="rId4" Type="http://schemas.openxmlformats.org/officeDocument/2006/relationships/image" Target="../media/image8.png"  /><Relationship Id="rId5" Type="http://schemas.openxmlformats.org/officeDocument/2006/relationships/image" Target="../media/image8.png"  /><Relationship Id="rId6" Type="http://schemas.openxmlformats.org/officeDocument/2006/relationships/image" Target="../media/image8.png"  /><Relationship Id="rId7" Type="http://schemas.openxmlformats.org/officeDocument/2006/relationships/image" Target="../media/image8.png"  /><Relationship Id="rId8" Type="http://schemas.openxmlformats.org/officeDocument/2006/relationships/image" Target="../media/image8.png"  /><Relationship Id="rId9" Type="http://schemas.openxmlformats.org/officeDocument/2006/relationships/image" Target="../media/image8.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9.png"  /><Relationship Id="rId11" Type="http://schemas.openxmlformats.org/officeDocument/2006/relationships/image" Target="../media/image86.png"  /><Relationship Id="rId2" Type="http://schemas.openxmlformats.org/officeDocument/2006/relationships/image" Target="../media/image8.png"  /><Relationship Id="rId3" Type="http://schemas.openxmlformats.org/officeDocument/2006/relationships/image" Target="../media/image8.png"  /><Relationship Id="rId4" Type="http://schemas.openxmlformats.org/officeDocument/2006/relationships/image" Target="../media/image8.png"  /><Relationship Id="rId5" Type="http://schemas.openxmlformats.org/officeDocument/2006/relationships/image" Target="../media/image8.png"  /><Relationship Id="rId6" Type="http://schemas.openxmlformats.org/officeDocument/2006/relationships/image" Target="../media/image8.png"  /><Relationship Id="rId7" Type="http://schemas.openxmlformats.org/officeDocument/2006/relationships/image" Target="../media/image8.png"  /><Relationship Id="rId8" Type="http://schemas.openxmlformats.org/officeDocument/2006/relationships/image" Target="../media/image8.png"  /><Relationship Id="rId9" Type="http://schemas.openxmlformats.org/officeDocument/2006/relationships/image" Target="../media/image8.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1.png"  /><Relationship Id="rId11" Type="http://schemas.openxmlformats.org/officeDocument/2006/relationships/image" Target="../media/image87.png"  /><Relationship Id="rId2" Type="http://schemas.openxmlformats.org/officeDocument/2006/relationships/image" Target="../media/image7.png"  /><Relationship Id="rId3" Type="http://schemas.openxmlformats.org/officeDocument/2006/relationships/image" Target="../media/image7.png"  /><Relationship Id="rId4" Type="http://schemas.openxmlformats.org/officeDocument/2006/relationships/image" Target="../media/image7.png"  /><Relationship Id="rId5" Type="http://schemas.openxmlformats.org/officeDocument/2006/relationships/image" Target="../media/image7.png"  /><Relationship Id="rId6" Type="http://schemas.openxmlformats.org/officeDocument/2006/relationships/image" Target="../media/image7.png"  /><Relationship Id="rId7" Type="http://schemas.openxmlformats.org/officeDocument/2006/relationships/image" Target="../media/image7.png"  /><Relationship Id="rId8" Type="http://schemas.openxmlformats.org/officeDocument/2006/relationships/image" Target="../media/image7.png"  /><Relationship Id="rId9" Type="http://schemas.openxmlformats.org/officeDocument/2006/relationships/image" Target="../media/image7.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7.png"  /><Relationship Id="rId4" Type="http://schemas.openxmlformats.org/officeDocument/2006/relationships/image" Target="../media/image7.png"  /><Relationship Id="rId5" Type="http://schemas.openxmlformats.org/officeDocument/2006/relationships/image" Target="../media/image7.png"  /><Relationship Id="rId6" Type="http://schemas.openxmlformats.org/officeDocument/2006/relationships/image" Target="../media/image7.png"  /><Relationship Id="rId7" Type="http://schemas.openxmlformats.org/officeDocument/2006/relationships/image" Target="../media/image7.png"  /><Relationship Id="rId8" Type="http://schemas.openxmlformats.org/officeDocument/2006/relationships/image" Target="../media/image7.png"  /><Relationship Id="rId9" Type="http://schemas.openxmlformats.org/officeDocument/2006/relationships/image" Target="../media/image7.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1.png"  /><Relationship Id="rId11" Type="http://schemas.openxmlformats.org/officeDocument/2006/relationships/image" Target="../media/image10.png"  /><Relationship Id="rId12" Type="http://schemas.openxmlformats.org/officeDocument/2006/relationships/image" Target="../media/image11.png"  /><Relationship Id="rId13" Type="http://schemas.openxmlformats.org/officeDocument/2006/relationships/image" Target="../media/image12.png"  /><Relationship Id="rId2" Type="http://schemas.openxmlformats.org/officeDocument/2006/relationships/image" Target="../media/image7.png"  /><Relationship Id="rId3" Type="http://schemas.openxmlformats.org/officeDocument/2006/relationships/image" Target="../media/image7.png"  /><Relationship Id="rId4" Type="http://schemas.openxmlformats.org/officeDocument/2006/relationships/image" Target="../media/image7.png"  /><Relationship Id="rId5" Type="http://schemas.openxmlformats.org/officeDocument/2006/relationships/image" Target="../media/image7.png"  /><Relationship Id="rId6" Type="http://schemas.openxmlformats.org/officeDocument/2006/relationships/image" Target="../media/image7.png"  /><Relationship Id="rId7" Type="http://schemas.openxmlformats.org/officeDocument/2006/relationships/image" Target="../media/image7.png"  /><Relationship Id="rId8" Type="http://schemas.openxmlformats.org/officeDocument/2006/relationships/image" Target="../media/image7.png"  /><Relationship Id="rId9" Type="http://schemas.openxmlformats.org/officeDocument/2006/relationships/image" Target="../media/image7.pn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14.png"  /><Relationship Id="rId11" Type="http://schemas.openxmlformats.org/officeDocument/2006/relationships/image" Target="../media/image15.png"  /><Relationship Id="rId2" Type="http://schemas.openxmlformats.org/officeDocument/2006/relationships/image" Target="../media/image13.png"  /><Relationship Id="rId3" Type="http://schemas.openxmlformats.org/officeDocument/2006/relationships/image" Target="../media/image13.png"  /><Relationship Id="rId4" Type="http://schemas.openxmlformats.org/officeDocument/2006/relationships/image" Target="../media/image13.png"  /><Relationship Id="rId5" Type="http://schemas.openxmlformats.org/officeDocument/2006/relationships/image" Target="../media/image13.png"  /><Relationship Id="rId6" Type="http://schemas.openxmlformats.org/officeDocument/2006/relationships/image" Target="../media/image13.png"  /><Relationship Id="rId7" Type="http://schemas.openxmlformats.org/officeDocument/2006/relationships/image" Target="../media/image13.png"  /><Relationship Id="rId8" Type="http://schemas.openxmlformats.org/officeDocument/2006/relationships/image" Target="../media/image13.png"  /><Relationship Id="rId9" Type="http://schemas.openxmlformats.org/officeDocument/2006/relationships/image" Target="../media/image13.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1.png"  /><Relationship Id="rId11" Type="http://schemas.openxmlformats.org/officeDocument/2006/relationships/image" Target="../media/image16.png"  /><Relationship Id="rId12" Type="http://schemas.openxmlformats.org/officeDocument/2006/relationships/image" Target="../media/image17.png"  /><Relationship Id="rId13" Type="http://schemas.openxmlformats.org/officeDocument/2006/relationships/image" Target="../media/image18.png"  /><Relationship Id="rId14" Type="http://schemas.openxmlformats.org/officeDocument/2006/relationships/image" Target="../media/image19.png"  /><Relationship Id="rId15" Type="http://schemas.openxmlformats.org/officeDocument/2006/relationships/image" Target="../media/image20.png"  /><Relationship Id="rId16" Type="http://schemas.openxmlformats.org/officeDocument/2006/relationships/image" Target="../media/image21.png"  /><Relationship Id="rId17" Type="http://schemas.openxmlformats.org/officeDocument/2006/relationships/image" Target="../media/image22.png"  /><Relationship Id="rId18" Type="http://schemas.openxmlformats.org/officeDocument/2006/relationships/image" Target="../media/image23.png"  /><Relationship Id="rId19" Type="http://schemas.openxmlformats.org/officeDocument/2006/relationships/image" Target="../media/image24.png"  /><Relationship Id="rId2" Type="http://schemas.openxmlformats.org/officeDocument/2006/relationships/image" Target="../media/image7.png"  /><Relationship Id="rId20" Type="http://schemas.openxmlformats.org/officeDocument/2006/relationships/image" Target="../media/image25.png"  /><Relationship Id="rId21" Type="http://schemas.openxmlformats.org/officeDocument/2006/relationships/image" Target="../media/image26.png"  /><Relationship Id="rId22" Type="http://schemas.openxmlformats.org/officeDocument/2006/relationships/image" Target="../media/image27.png"  /><Relationship Id="rId23" Type="http://schemas.openxmlformats.org/officeDocument/2006/relationships/image" Target="../media/image28.png"  /><Relationship Id="rId24" Type="http://schemas.openxmlformats.org/officeDocument/2006/relationships/image" Target="../media/image29.png"  /><Relationship Id="rId25" Type="http://schemas.openxmlformats.org/officeDocument/2006/relationships/image" Target="../media/image30.png"  /><Relationship Id="rId26" Type="http://schemas.openxmlformats.org/officeDocument/2006/relationships/image" Target="../media/image31.png"  /><Relationship Id="rId27" Type="http://schemas.openxmlformats.org/officeDocument/2006/relationships/image" Target="../media/image32.png"  /><Relationship Id="rId28" Type="http://schemas.openxmlformats.org/officeDocument/2006/relationships/image" Target="../media/image33.png"  /><Relationship Id="rId3" Type="http://schemas.openxmlformats.org/officeDocument/2006/relationships/image" Target="../media/image7.png"  /><Relationship Id="rId4" Type="http://schemas.openxmlformats.org/officeDocument/2006/relationships/image" Target="../media/image7.png"  /><Relationship Id="rId5" Type="http://schemas.openxmlformats.org/officeDocument/2006/relationships/image" Target="../media/image7.png"  /><Relationship Id="rId6" Type="http://schemas.openxmlformats.org/officeDocument/2006/relationships/image" Target="../media/image7.png"  /><Relationship Id="rId7" Type="http://schemas.openxmlformats.org/officeDocument/2006/relationships/image" Target="../media/image7.png"  /><Relationship Id="rId8" Type="http://schemas.openxmlformats.org/officeDocument/2006/relationships/image" Target="../media/image7.png"  /><Relationship Id="rId9" Type="http://schemas.openxmlformats.org/officeDocument/2006/relationships/image" Target="../media/image7.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1.png"  /><Relationship Id="rId11" Type="http://schemas.openxmlformats.org/officeDocument/2006/relationships/image" Target="../media/image34.png"  /><Relationship Id="rId12" Type="http://schemas.openxmlformats.org/officeDocument/2006/relationships/image" Target="../media/image35.png"  /><Relationship Id="rId13" Type="http://schemas.openxmlformats.org/officeDocument/2006/relationships/image" Target="../media/image36.png"  /><Relationship Id="rId14" Type="http://schemas.openxmlformats.org/officeDocument/2006/relationships/image" Target="../media/image37.png"  /><Relationship Id="rId15" Type="http://schemas.openxmlformats.org/officeDocument/2006/relationships/image" Target="../media/image38.png"  /><Relationship Id="rId16" Type="http://schemas.openxmlformats.org/officeDocument/2006/relationships/image" Target="../media/image39.png"  /><Relationship Id="rId17" Type="http://schemas.openxmlformats.org/officeDocument/2006/relationships/image" Target="../media/image40.png"  /><Relationship Id="rId18" Type="http://schemas.openxmlformats.org/officeDocument/2006/relationships/image" Target="../media/image41.png"  /><Relationship Id="rId19" Type="http://schemas.openxmlformats.org/officeDocument/2006/relationships/image" Target="../media/image42.png"  /><Relationship Id="rId2" Type="http://schemas.openxmlformats.org/officeDocument/2006/relationships/image" Target="../media/image7.png"  /><Relationship Id="rId20" Type="http://schemas.openxmlformats.org/officeDocument/2006/relationships/image" Target="../media/image43.png"  /><Relationship Id="rId21" Type="http://schemas.openxmlformats.org/officeDocument/2006/relationships/image" Target="../media/image44.png"  /><Relationship Id="rId22" Type="http://schemas.openxmlformats.org/officeDocument/2006/relationships/image" Target="../media/image45.png"  /><Relationship Id="rId23" Type="http://schemas.openxmlformats.org/officeDocument/2006/relationships/image" Target="../media/image46.png"  /><Relationship Id="rId3" Type="http://schemas.openxmlformats.org/officeDocument/2006/relationships/image" Target="../media/image7.png"  /><Relationship Id="rId4" Type="http://schemas.openxmlformats.org/officeDocument/2006/relationships/image" Target="../media/image7.png"  /><Relationship Id="rId5" Type="http://schemas.openxmlformats.org/officeDocument/2006/relationships/image" Target="../media/image7.png"  /><Relationship Id="rId6" Type="http://schemas.openxmlformats.org/officeDocument/2006/relationships/image" Target="../media/image7.png"  /><Relationship Id="rId7" Type="http://schemas.openxmlformats.org/officeDocument/2006/relationships/image" Target="../media/image7.png"  /><Relationship Id="rId8" Type="http://schemas.openxmlformats.org/officeDocument/2006/relationships/image" Target="../media/image7.png"  /><Relationship Id="rId9" Type="http://schemas.openxmlformats.org/officeDocument/2006/relationships/image" Target="../media/image7.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47.png"  /><Relationship Id="rId1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7.png"  /><Relationship Id="rId4" Type="http://schemas.openxmlformats.org/officeDocument/2006/relationships/image" Target="../media/image7.png"  /><Relationship Id="rId5" Type="http://schemas.openxmlformats.org/officeDocument/2006/relationships/image" Target="../media/image7.png"  /><Relationship Id="rId6" Type="http://schemas.openxmlformats.org/officeDocument/2006/relationships/image" Target="../media/image7.png"  /><Relationship Id="rId7" Type="http://schemas.openxmlformats.org/officeDocument/2006/relationships/image" Target="../media/image7.png"  /><Relationship Id="rId8" Type="http://schemas.openxmlformats.org/officeDocument/2006/relationships/image" Target="../media/image7.png"  /><Relationship Id="rId9" Type="http://schemas.openxmlformats.org/officeDocument/2006/relationships/image" Target="../media/image7.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151470" y="657694"/>
            <a:ext cx="16326738" cy="8862720"/>
            <a:chOff x="3328878" y="960585"/>
            <a:chExt cx="21768986" cy="11816963"/>
          </a:xfrm>
        </p:grpSpPr>
        <p:grpSp>
          <p:nvGrpSpPr>
            <p:cNvPr id="10" name="Group 10"/>
            <p:cNvGrpSpPr/>
            <p:nvPr/>
          </p:nvGrpSpPr>
          <p:grpSpPr>
            <a:xfrm rot="0">
              <a:off x="3457065" y="1107795"/>
              <a:ext cx="21640800" cy="11669753"/>
              <a:chOff x="0" y="-47625"/>
              <a:chExt cx="4274726" cy="2305136"/>
            </a:xfrm>
          </p:grpSpPr>
          <p:sp>
            <p:nvSpPr>
              <p:cNvPr id="11" name="Freeform 11"/>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p>
            </p:txBody>
          </p:sp>
          <p:sp>
            <p:nvSpPr>
              <p:cNvPr id="12" name="TextBox 12"/>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p>
            </p:txBody>
          </p:sp>
        </p:grpSp>
        <p:grpSp>
          <p:nvGrpSpPr>
            <p:cNvPr id="13" name="Group 13"/>
            <p:cNvGrpSpPr/>
            <p:nvPr/>
          </p:nvGrpSpPr>
          <p:grpSpPr>
            <a:xfrm rot="0">
              <a:off x="3328878" y="960585"/>
              <a:ext cx="21640800" cy="11669753"/>
              <a:chOff x="0" y="-47625"/>
              <a:chExt cx="4274726" cy="2305136"/>
            </a:xfrm>
          </p:grpSpPr>
          <p:sp>
            <p:nvSpPr>
              <p:cNvPr id="15" name="TextBox 15"/>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p>
            </p:txBody>
          </p:sp>
          <p:sp>
            <p:nvSpPr>
              <p:cNvPr id="14" name="Freeform 14"/>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485849"/>
                </a:solidFill>
                <a:prstDash val="solid"/>
                <a:miter/>
              </a:ln>
            </p:spPr>
            <p:txBody>
              <a:bodyPr anchor="ctr"/>
              <a:p>
                <a:pPr algn="ctr">
                  <a:defRPr/>
                </a:pPr>
                <a:endParaRPr lang="ko-KR" altLang="en-US"/>
              </a:p>
            </p:txBody>
          </p:sp>
        </p:grpSp>
      </p:grpSp>
      <p:sp>
        <p:nvSpPr>
          <p:cNvPr id="16" name="Freeform 16"/>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2"/>
            <a:stretch>
              <a:fillRect/>
            </a:stretch>
          </a:blipFill>
        </p:spPr>
        <p:txBody>
          <a:bodyPr anchor="ctr"/>
          <a:p>
            <a:pPr algn="ctr">
              <a:defRPr/>
            </a:pPr>
            <a:endParaRPr lang="ko-KR" altLang="en-US"/>
          </a:p>
        </p:txBody>
      </p:sp>
      <p:grpSp>
        <p:nvGrpSpPr>
          <p:cNvPr id="17" name="Group 17"/>
          <p:cNvGrpSpPr/>
          <p:nvPr/>
        </p:nvGrpSpPr>
        <p:grpSpPr>
          <a:xfrm rot="0">
            <a:off x="7667548" y="4508305"/>
            <a:ext cx="2529162" cy="916047"/>
            <a:chOff x="0" y="-57150"/>
            <a:chExt cx="617671" cy="223717"/>
          </a:xfrm>
        </p:grpSpPr>
        <p:sp>
          <p:nvSpPr>
            <p:cNvPr id="18" name="Freeform 18"/>
            <p:cNvSpPr/>
            <p:nvPr/>
          </p:nvSpPr>
          <p:spPr>
            <a:xfrm>
              <a:off x="6997" y="-31370"/>
              <a:ext cx="610674" cy="166567"/>
            </a:xfrm>
            <a:custGeom>
              <a:avLst/>
              <a:gdLst/>
              <a:rect l="l" t="t" r="r" b="b"/>
              <a:pathLst>
                <a:path w="610674" h="166567">
                  <a:moveTo>
                    <a:pt x="40250" y="0"/>
                  </a:moveTo>
                  <a:lnTo>
                    <a:pt x="570424" y="0"/>
                  </a:lnTo>
                  <a:cubicBezTo>
                    <a:pt x="581099" y="0"/>
                    <a:pt x="591337" y="4241"/>
                    <a:pt x="598885" y="11789"/>
                  </a:cubicBezTo>
                  <a:cubicBezTo>
                    <a:pt x="606433" y="19337"/>
                    <a:pt x="610674" y="29575"/>
                    <a:pt x="610674" y="40250"/>
                  </a:cubicBezTo>
                  <a:lnTo>
                    <a:pt x="610674" y="126317"/>
                  </a:lnTo>
                  <a:cubicBezTo>
                    <a:pt x="610674" y="136992"/>
                    <a:pt x="606433" y="147230"/>
                    <a:pt x="598885" y="154778"/>
                  </a:cubicBezTo>
                  <a:cubicBezTo>
                    <a:pt x="591337" y="162326"/>
                    <a:pt x="581099" y="166567"/>
                    <a:pt x="570424" y="166567"/>
                  </a:cubicBezTo>
                  <a:lnTo>
                    <a:pt x="40250" y="166567"/>
                  </a:lnTo>
                  <a:cubicBezTo>
                    <a:pt x="29575" y="166567"/>
                    <a:pt x="19337" y="162326"/>
                    <a:pt x="11789" y="154778"/>
                  </a:cubicBezTo>
                  <a:cubicBezTo>
                    <a:pt x="4241" y="147230"/>
                    <a:pt x="0" y="136992"/>
                    <a:pt x="0" y="126317"/>
                  </a:cubicBezTo>
                  <a:lnTo>
                    <a:pt x="0" y="40250"/>
                  </a:lnTo>
                  <a:cubicBezTo>
                    <a:pt x="0" y="29575"/>
                    <a:pt x="4241" y="19337"/>
                    <a:pt x="11789" y="11789"/>
                  </a:cubicBezTo>
                  <a:cubicBezTo>
                    <a:pt x="19337" y="4241"/>
                    <a:pt x="29575" y="0"/>
                    <a:pt x="40250" y="0"/>
                  </a:cubicBezTo>
                  <a:close/>
                </a:path>
              </a:pathLst>
            </a:custGeom>
            <a:solidFill>
              <a:srgbClr val="e3f0e5"/>
            </a:solidFill>
            <a:ln w="19050" cap="sq">
              <a:solidFill>
                <a:srgbClr val="628566"/>
              </a:solidFill>
              <a:prstDash val="solid"/>
              <a:miter/>
            </a:ln>
          </p:spPr>
          <p:txBody>
            <a:bodyPr anchor="ctr"/>
            <a:p>
              <a:pPr algn="ctr">
                <a:defRPr/>
              </a:pPr>
              <a:endParaRPr lang="ko-KR" altLang="en-US"/>
            </a:p>
          </p:txBody>
        </p:sp>
        <p:sp>
          <p:nvSpPr>
            <p:cNvPr id="19" name="TextBox 19"/>
            <p:cNvSpPr txBox="1"/>
            <p:nvPr/>
          </p:nvSpPr>
          <p:spPr>
            <a:xfrm>
              <a:off x="0" y="-57150"/>
              <a:ext cx="610674" cy="223717"/>
            </a:xfrm>
            <a:prstGeom prst="rect">
              <a:avLst/>
            </a:prstGeom>
          </p:spPr>
          <p:txBody>
            <a:bodyPr lIns="48088" tIns="48088" rIns="48088" bIns="48088" anchor="ctr"/>
            <a:lstStyle/>
            <a:p>
              <a:pPr algn="ctr">
                <a:lnSpc>
                  <a:spcPts val="4059"/>
                </a:lnSpc>
                <a:defRPr/>
              </a:pPr>
              <a:r>
                <a:rPr lang="en-US" sz="2899">
                  <a:solidFill>
                    <a:srgbClr val="485849"/>
                  </a:solidFill>
                  <a:latin typeface="맑은 고딕"/>
                  <a:ea typeface="맑은 고딕"/>
                  <a:cs typeface="Tlab 레트로라이프"/>
                  <a:sym typeface="Tlab 레트로라이프"/>
                </a:rPr>
                <a:t>이창우</a:t>
              </a:r>
              <a:endParaRPr lang="en-US" sz="2899">
                <a:solidFill>
                  <a:srgbClr val="485849"/>
                </a:solidFill>
                <a:latin typeface="맑은 고딕"/>
                <a:ea typeface="맑은 고딕"/>
                <a:cs typeface="Tlab 레트로라이프"/>
                <a:sym typeface="Tlab 레트로라이프"/>
              </a:endParaRPr>
            </a:p>
          </p:txBody>
        </p:sp>
      </p:grpSp>
      <p:grpSp>
        <p:nvGrpSpPr>
          <p:cNvPr id="20" name="Group 20"/>
          <p:cNvGrpSpPr/>
          <p:nvPr/>
        </p:nvGrpSpPr>
        <p:grpSpPr>
          <a:xfrm rot="0">
            <a:off x="10888800" y="4508304"/>
            <a:ext cx="2508310" cy="916047"/>
            <a:chOff x="0" y="-57150"/>
            <a:chExt cx="612578" cy="223717"/>
          </a:xfrm>
        </p:grpSpPr>
        <p:sp>
          <p:nvSpPr>
            <p:cNvPr id="21" name="Freeform 21"/>
            <p:cNvSpPr/>
            <p:nvPr/>
          </p:nvSpPr>
          <p:spPr>
            <a:xfrm>
              <a:off x="1904" y="-31370"/>
              <a:ext cx="610674" cy="166567"/>
            </a:xfrm>
            <a:custGeom>
              <a:avLst/>
              <a:gdLst/>
              <a:rect l="l" t="t" r="r" b="b"/>
              <a:pathLst>
                <a:path w="610674" h="166567">
                  <a:moveTo>
                    <a:pt x="40250" y="0"/>
                  </a:moveTo>
                  <a:lnTo>
                    <a:pt x="570424" y="0"/>
                  </a:lnTo>
                  <a:cubicBezTo>
                    <a:pt x="581099" y="0"/>
                    <a:pt x="591337" y="4241"/>
                    <a:pt x="598885" y="11789"/>
                  </a:cubicBezTo>
                  <a:cubicBezTo>
                    <a:pt x="606433" y="19337"/>
                    <a:pt x="610674" y="29575"/>
                    <a:pt x="610674" y="40250"/>
                  </a:cubicBezTo>
                  <a:lnTo>
                    <a:pt x="610674" y="126317"/>
                  </a:lnTo>
                  <a:cubicBezTo>
                    <a:pt x="610674" y="136992"/>
                    <a:pt x="606433" y="147230"/>
                    <a:pt x="598885" y="154778"/>
                  </a:cubicBezTo>
                  <a:cubicBezTo>
                    <a:pt x="591337" y="162326"/>
                    <a:pt x="581099" y="166567"/>
                    <a:pt x="570424" y="166567"/>
                  </a:cubicBezTo>
                  <a:lnTo>
                    <a:pt x="40250" y="166567"/>
                  </a:lnTo>
                  <a:cubicBezTo>
                    <a:pt x="29575" y="166567"/>
                    <a:pt x="19337" y="162326"/>
                    <a:pt x="11789" y="154778"/>
                  </a:cubicBezTo>
                  <a:cubicBezTo>
                    <a:pt x="4241" y="147230"/>
                    <a:pt x="0" y="136992"/>
                    <a:pt x="0" y="126317"/>
                  </a:cubicBezTo>
                  <a:lnTo>
                    <a:pt x="0" y="40250"/>
                  </a:lnTo>
                  <a:cubicBezTo>
                    <a:pt x="0" y="29575"/>
                    <a:pt x="4241" y="19337"/>
                    <a:pt x="11789" y="11789"/>
                  </a:cubicBezTo>
                  <a:cubicBezTo>
                    <a:pt x="19337" y="4241"/>
                    <a:pt x="29575" y="0"/>
                    <a:pt x="40250" y="0"/>
                  </a:cubicBezTo>
                  <a:close/>
                </a:path>
              </a:pathLst>
            </a:custGeom>
            <a:solidFill>
              <a:srgbClr val="e3f0e5"/>
            </a:solidFill>
            <a:ln w="19050" cap="sq">
              <a:solidFill>
                <a:srgbClr val="628566"/>
              </a:solidFill>
              <a:prstDash val="solid"/>
              <a:miter/>
            </a:ln>
          </p:spPr>
          <p:txBody>
            <a:bodyPr anchor="ctr"/>
            <a:p>
              <a:pPr algn="ctr">
                <a:defRPr/>
              </a:pPr>
              <a:endParaRPr lang="ko-KR" altLang="en-US"/>
            </a:p>
          </p:txBody>
        </p:sp>
        <p:sp>
          <p:nvSpPr>
            <p:cNvPr id="22" name="TextBox 22"/>
            <p:cNvSpPr txBox="1"/>
            <p:nvPr/>
          </p:nvSpPr>
          <p:spPr>
            <a:xfrm>
              <a:off x="0" y="-57150"/>
              <a:ext cx="610674" cy="223717"/>
            </a:xfrm>
            <a:prstGeom prst="rect">
              <a:avLst/>
            </a:prstGeom>
          </p:spPr>
          <p:txBody>
            <a:bodyPr lIns="48088" tIns="48088" rIns="48088" bIns="48088" anchor="ctr"/>
            <a:lstStyle/>
            <a:p>
              <a:pPr algn="ctr">
                <a:lnSpc>
                  <a:spcPts val="4059"/>
                </a:lnSpc>
                <a:defRPr/>
              </a:pPr>
              <a:r>
                <a:rPr lang="en-US" sz="2899">
                  <a:solidFill>
                    <a:srgbClr val="485849"/>
                  </a:solidFill>
                  <a:latin typeface="맑은 고딕"/>
                  <a:ea typeface="맑은 고딕"/>
                  <a:cs typeface="Tlab 레트로라이프"/>
                  <a:sym typeface="Tlab 레트로라이프"/>
                </a:rPr>
                <a:t>박준수</a:t>
              </a:r>
              <a:endParaRPr lang="en-US" sz="2899">
                <a:solidFill>
                  <a:srgbClr val="485849"/>
                </a:solidFill>
                <a:latin typeface="맑은 고딕"/>
                <a:ea typeface="맑은 고딕"/>
                <a:cs typeface="Tlab 레트로라이프"/>
                <a:sym typeface="Tlab 레트로라이프"/>
              </a:endParaRPr>
            </a:p>
          </p:txBody>
        </p:sp>
      </p:grpSp>
      <p:grpSp>
        <p:nvGrpSpPr>
          <p:cNvPr id="23" name="Group 23"/>
          <p:cNvGrpSpPr/>
          <p:nvPr/>
        </p:nvGrpSpPr>
        <p:grpSpPr>
          <a:xfrm rot="0">
            <a:off x="1489164" y="4508304"/>
            <a:ext cx="2535346" cy="916047"/>
            <a:chOff x="0" y="-57150"/>
            <a:chExt cx="619181" cy="223717"/>
          </a:xfrm>
        </p:grpSpPr>
        <p:sp>
          <p:nvSpPr>
            <p:cNvPr id="24" name="Freeform 24"/>
            <p:cNvSpPr/>
            <p:nvPr/>
          </p:nvSpPr>
          <p:spPr>
            <a:xfrm>
              <a:off x="8507" y="-31370"/>
              <a:ext cx="610674" cy="166567"/>
            </a:xfrm>
            <a:custGeom>
              <a:avLst/>
              <a:gdLst/>
              <a:rect l="l" t="t" r="r" b="b"/>
              <a:pathLst>
                <a:path w="610674" h="166567">
                  <a:moveTo>
                    <a:pt x="40250" y="0"/>
                  </a:moveTo>
                  <a:lnTo>
                    <a:pt x="570424" y="0"/>
                  </a:lnTo>
                  <a:cubicBezTo>
                    <a:pt x="581099" y="0"/>
                    <a:pt x="591337" y="4241"/>
                    <a:pt x="598885" y="11789"/>
                  </a:cubicBezTo>
                  <a:cubicBezTo>
                    <a:pt x="606433" y="19337"/>
                    <a:pt x="610674" y="29575"/>
                    <a:pt x="610674" y="40250"/>
                  </a:cubicBezTo>
                  <a:lnTo>
                    <a:pt x="610674" y="126317"/>
                  </a:lnTo>
                  <a:cubicBezTo>
                    <a:pt x="610674" y="136992"/>
                    <a:pt x="606433" y="147230"/>
                    <a:pt x="598885" y="154778"/>
                  </a:cubicBezTo>
                  <a:cubicBezTo>
                    <a:pt x="591337" y="162326"/>
                    <a:pt x="581099" y="166567"/>
                    <a:pt x="570424" y="166567"/>
                  </a:cubicBezTo>
                  <a:lnTo>
                    <a:pt x="40250" y="166567"/>
                  </a:lnTo>
                  <a:cubicBezTo>
                    <a:pt x="29575" y="166567"/>
                    <a:pt x="19337" y="162326"/>
                    <a:pt x="11789" y="154778"/>
                  </a:cubicBezTo>
                  <a:cubicBezTo>
                    <a:pt x="4241" y="147230"/>
                    <a:pt x="0" y="136992"/>
                    <a:pt x="0" y="126317"/>
                  </a:cubicBezTo>
                  <a:lnTo>
                    <a:pt x="0" y="40250"/>
                  </a:lnTo>
                  <a:cubicBezTo>
                    <a:pt x="0" y="29575"/>
                    <a:pt x="4241" y="19337"/>
                    <a:pt x="11789" y="11789"/>
                  </a:cubicBezTo>
                  <a:cubicBezTo>
                    <a:pt x="19337" y="4241"/>
                    <a:pt x="29575" y="0"/>
                    <a:pt x="40250" y="0"/>
                  </a:cubicBezTo>
                  <a:close/>
                </a:path>
              </a:pathLst>
            </a:custGeom>
            <a:solidFill>
              <a:srgbClr val="e3f0e5"/>
            </a:solidFill>
            <a:ln w="19050" cap="sq">
              <a:solidFill>
                <a:srgbClr val="628566"/>
              </a:solidFill>
              <a:prstDash val="solid"/>
              <a:miter/>
            </a:ln>
          </p:spPr>
          <p:txBody>
            <a:bodyPr anchor="ctr"/>
            <a:p>
              <a:pPr algn="ctr">
                <a:defRPr/>
              </a:pPr>
              <a:endParaRPr lang="ko-KR" altLang="en-US"/>
            </a:p>
          </p:txBody>
        </p:sp>
        <p:sp>
          <p:nvSpPr>
            <p:cNvPr id="25" name="TextBox 25"/>
            <p:cNvSpPr txBox="1"/>
            <p:nvPr/>
          </p:nvSpPr>
          <p:spPr>
            <a:xfrm>
              <a:off x="0" y="-57150"/>
              <a:ext cx="610674" cy="223717"/>
            </a:xfrm>
            <a:prstGeom prst="rect">
              <a:avLst/>
            </a:prstGeom>
          </p:spPr>
          <p:txBody>
            <a:bodyPr lIns="48088" tIns="48088" rIns="48088" bIns="48088" anchor="ctr"/>
            <a:lstStyle/>
            <a:p>
              <a:pPr algn="ctr">
                <a:lnSpc>
                  <a:spcPts val="4059"/>
                </a:lnSpc>
                <a:defRPr/>
              </a:pPr>
              <a:r>
                <a:rPr lang="en-US" sz="2899">
                  <a:solidFill>
                    <a:srgbClr val="485849"/>
                  </a:solidFill>
                  <a:latin typeface="맑은 고딕"/>
                  <a:ea typeface="맑은 고딕"/>
                  <a:cs typeface="Tlab 레트로라이프"/>
                  <a:sym typeface="Tlab 레트로라이프"/>
                </a:rPr>
                <a:t>김영진</a:t>
              </a:r>
              <a:endParaRPr lang="en-US" sz="2899">
                <a:solidFill>
                  <a:srgbClr val="485849"/>
                </a:solidFill>
                <a:latin typeface="맑은 고딕"/>
                <a:ea typeface="맑은 고딕"/>
                <a:cs typeface="Tlab 레트로라이프"/>
                <a:sym typeface="Tlab 레트로라이프"/>
              </a:endParaRPr>
            </a:p>
          </p:txBody>
        </p:sp>
      </p:grpSp>
      <p:grpSp>
        <p:nvGrpSpPr>
          <p:cNvPr id="26" name="Group 26"/>
          <p:cNvGrpSpPr/>
          <p:nvPr/>
        </p:nvGrpSpPr>
        <p:grpSpPr>
          <a:xfrm rot="0">
            <a:off x="4586089" y="4508305"/>
            <a:ext cx="2504035" cy="916047"/>
            <a:chOff x="-861" y="-57150"/>
            <a:chExt cx="611535" cy="223717"/>
          </a:xfrm>
        </p:grpSpPr>
        <p:sp>
          <p:nvSpPr>
            <p:cNvPr id="27" name="Freeform 27"/>
            <p:cNvSpPr/>
            <p:nvPr/>
          </p:nvSpPr>
          <p:spPr>
            <a:xfrm>
              <a:off x="-861" y="-32289"/>
              <a:ext cx="610674" cy="166567"/>
            </a:xfrm>
            <a:custGeom>
              <a:avLst/>
              <a:gdLst/>
              <a:rect l="l" t="t" r="r" b="b"/>
              <a:pathLst>
                <a:path w="610674" h="166567">
                  <a:moveTo>
                    <a:pt x="40250" y="0"/>
                  </a:moveTo>
                  <a:lnTo>
                    <a:pt x="570424" y="0"/>
                  </a:lnTo>
                  <a:cubicBezTo>
                    <a:pt x="581099" y="0"/>
                    <a:pt x="591337" y="4241"/>
                    <a:pt x="598885" y="11789"/>
                  </a:cubicBezTo>
                  <a:cubicBezTo>
                    <a:pt x="606433" y="19337"/>
                    <a:pt x="610674" y="29575"/>
                    <a:pt x="610674" y="40250"/>
                  </a:cubicBezTo>
                  <a:lnTo>
                    <a:pt x="610674" y="126317"/>
                  </a:lnTo>
                  <a:cubicBezTo>
                    <a:pt x="610674" y="136992"/>
                    <a:pt x="606433" y="147230"/>
                    <a:pt x="598885" y="154778"/>
                  </a:cubicBezTo>
                  <a:cubicBezTo>
                    <a:pt x="591337" y="162326"/>
                    <a:pt x="581099" y="166567"/>
                    <a:pt x="570424" y="166567"/>
                  </a:cubicBezTo>
                  <a:lnTo>
                    <a:pt x="40250" y="166567"/>
                  </a:lnTo>
                  <a:cubicBezTo>
                    <a:pt x="29575" y="166567"/>
                    <a:pt x="19337" y="162326"/>
                    <a:pt x="11789" y="154778"/>
                  </a:cubicBezTo>
                  <a:cubicBezTo>
                    <a:pt x="4241" y="147230"/>
                    <a:pt x="0" y="136992"/>
                    <a:pt x="0" y="126317"/>
                  </a:cubicBezTo>
                  <a:lnTo>
                    <a:pt x="0" y="40250"/>
                  </a:lnTo>
                  <a:cubicBezTo>
                    <a:pt x="0" y="29575"/>
                    <a:pt x="4241" y="19337"/>
                    <a:pt x="11789" y="11789"/>
                  </a:cubicBezTo>
                  <a:cubicBezTo>
                    <a:pt x="19337" y="4241"/>
                    <a:pt x="29575" y="0"/>
                    <a:pt x="40250" y="0"/>
                  </a:cubicBezTo>
                  <a:close/>
                </a:path>
              </a:pathLst>
            </a:custGeom>
            <a:solidFill>
              <a:srgbClr val="e3f0e5"/>
            </a:solidFill>
            <a:ln w="19050" cap="sq">
              <a:solidFill>
                <a:srgbClr val="628566"/>
              </a:solidFill>
              <a:prstDash val="solid"/>
              <a:miter/>
            </a:ln>
          </p:spPr>
          <p:txBody>
            <a:bodyPr anchor="ctr"/>
            <a:p>
              <a:pPr algn="ctr">
                <a:defRPr/>
              </a:pPr>
              <a:endParaRPr lang="ko-KR" altLang="en-US"/>
            </a:p>
          </p:txBody>
        </p:sp>
        <p:sp>
          <p:nvSpPr>
            <p:cNvPr id="28" name="TextBox 28"/>
            <p:cNvSpPr txBox="1"/>
            <p:nvPr/>
          </p:nvSpPr>
          <p:spPr>
            <a:xfrm>
              <a:off x="0" y="-57150"/>
              <a:ext cx="610674" cy="223717"/>
            </a:xfrm>
            <a:prstGeom prst="rect">
              <a:avLst/>
            </a:prstGeom>
          </p:spPr>
          <p:txBody>
            <a:bodyPr lIns="48088" tIns="48088" rIns="48088" bIns="48088" anchor="ctr"/>
            <a:lstStyle/>
            <a:p>
              <a:pPr algn="ctr">
                <a:lnSpc>
                  <a:spcPts val="4059"/>
                </a:lnSpc>
                <a:defRPr/>
              </a:pPr>
              <a:r>
                <a:rPr lang="en-US" sz="2899">
                  <a:solidFill>
                    <a:srgbClr val="485849"/>
                  </a:solidFill>
                  <a:latin typeface="맑은 고딕"/>
                  <a:ea typeface="맑은 고딕"/>
                  <a:cs typeface="Tlab 레트로라이프"/>
                  <a:sym typeface="Tlab 레트로라이프"/>
                </a:rPr>
                <a:t>김수림</a:t>
              </a:r>
              <a:endParaRPr lang="en-US" sz="2899">
                <a:solidFill>
                  <a:srgbClr val="485849"/>
                </a:solidFill>
                <a:latin typeface="맑은 고딕"/>
                <a:ea typeface="맑은 고딕"/>
                <a:cs typeface="Tlab 레트로라이프"/>
                <a:sym typeface="Tlab 레트로라이프"/>
              </a:endParaRPr>
            </a:p>
          </p:txBody>
        </p:sp>
      </p:grpSp>
      <p:grpSp>
        <p:nvGrpSpPr>
          <p:cNvPr id="29" name="Group 29"/>
          <p:cNvGrpSpPr/>
          <p:nvPr/>
        </p:nvGrpSpPr>
        <p:grpSpPr>
          <a:xfrm rot="0">
            <a:off x="13923391" y="4508304"/>
            <a:ext cx="2535809" cy="916047"/>
            <a:chOff x="0" y="-57150"/>
            <a:chExt cx="619294" cy="223717"/>
          </a:xfrm>
        </p:grpSpPr>
        <p:sp>
          <p:nvSpPr>
            <p:cNvPr id="30" name="Freeform 30"/>
            <p:cNvSpPr/>
            <p:nvPr/>
          </p:nvSpPr>
          <p:spPr>
            <a:xfrm>
              <a:off x="8620" y="-31370"/>
              <a:ext cx="610674" cy="166567"/>
            </a:xfrm>
            <a:custGeom>
              <a:avLst/>
              <a:gdLst/>
              <a:rect l="l" t="t" r="r" b="b"/>
              <a:pathLst>
                <a:path w="610674" h="166567">
                  <a:moveTo>
                    <a:pt x="40250" y="0"/>
                  </a:moveTo>
                  <a:lnTo>
                    <a:pt x="570424" y="0"/>
                  </a:lnTo>
                  <a:cubicBezTo>
                    <a:pt x="581099" y="0"/>
                    <a:pt x="591337" y="4241"/>
                    <a:pt x="598885" y="11789"/>
                  </a:cubicBezTo>
                  <a:cubicBezTo>
                    <a:pt x="606433" y="19337"/>
                    <a:pt x="610674" y="29575"/>
                    <a:pt x="610674" y="40250"/>
                  </a:cubicBezTo>
                  <a:lnTo>
                    <a:pt x="610674" y="126317"/>
                  </a:lnTo>
                  <a:cubicBezTo>
                    <a:pt x="610674" y="136992"/>
                    <a:pt x="606433" y="147230"/>
                    <a:pt x="598885" y="154778"/>
                  </a:cubicBezTo>
                  <a:cubicBezTo>
                    <a:pt x="591337" y="162326"/>
                    <a:pt x="581099" y="166567"/>
                    <a:pt x="570424" y="166567"/>
                  </a:cubicBezTo>
                  <a:lnTo>
                    <a:pt x="40250" y="166567"/>
                  </a:lnTo>
                  <a:cubicBezTo>
                    <a:pt x="29575" y="166567"/>
                    <a:pt x="19337" y="162326"/>
                    <a:pt x="11789" y="154778"/>
                  </a:cubicBezTo>
                  <a:cubicBezTo>
                    <a:pt x="4241" y="147230"/>
                    <a:pt x="0" y="136992"/>
                    <a:pt x="0" y="126317"/>
                  </a:cubicBezTo>
                  <a:lnTo>
                    <a:pt x="0" y="40250"/>
                  </a:lnTo>
                  <a:cubicBezTo>
                    <a:pt x="0" y="29575"/>
                    <a:pt x="4241" y="19337"/>
                    <a:pt x="11789" y="11789"/>
                  </a:cubicBezTo>
                  <a:cubicBezTo>
                    <a:pt x="19337" y="4241"/>
                    <a:pt x="29575" y="0"/>
                    <a:pt x="40250" y="0"/>
                  </a:cubicBezTo>
                  <a:close/>
                </a:path>
              </a:pathLst>
            </a:custGeom>
            <a:solidFill>
              <a:srgbClr val="e3f0e5"/>
            </a:solidFill>
            <a:ln w="19050" cap="sq">
              <a:solidFill>
                <a:srgbClr val="628566"/>
              </a:solidFill>
              <a:prstDash val="solid"/>
              <a:miter/>
            </a:ln>
          </p:spPr>
          <p:txBody>
            <a:bodyPr anchor="ctr"/>
            <a:p>
              <a:pPr algn="ctr">
                <a:defRPr/>
              </a:pPr>
              <a:endParaRPr lang="ko-KR" altLang="en-US"/>
            </a:p>
          </p:txBody>
        </p:sp>
        <p:sp>
          <p:nvSpPr>
            <p:cNvPr id="31" name="TextBox 31"/>
            <p:cNvSpPr txBox="1"/>
            <p:nvPr/>
          </p:nvSpPr>
          <p:spPr>
            <a:xfrm>
              <a:off x="0" y="-57150"/>
              <a:ext cx="610674" cy="223717"/>
            </a:xfrm>
            <a:prstGeom prst="rect">
              <a:avLst/>
            </a:prstGeom>
          </p:spPr>
          <p:txBody>
            <a:bodyPr lIns="48088" tIns="48088" rIns="48088" bIns="48088" anchor="ctr"/>
            <a:lstStyle/>
            <a:p>
              <a:pPr algn="ctr">
                <a:lnSpc>
                  <a:spcPts val="4059"/>
                </a:lnSpc>
                <a:defRPr/>
              </a:pPr>
              <a:r>
                <a:rPr lang="en-US" sz="2899">
                  <a:solidFill>
                    <a:srgbClr val="485849"/>
                  </a:solidFill>
                  <a:latin typeface="맑은 고딕"/>
                  <a:ea typeface="맑은 고딕"/>
                  <a:cs typeface="Tlab 레트로라이프"/>
                  <a:sym typeface="Tlab 레트로라이프"/>
                </a:rPr>
                <a:t>박한수</a:t>
              </a:r>
              <a:endParaRPr lang="en-US" sz="2899">
                <a:solidFill>
                  <a:srgbClr val="485849"/>
                </a:solidFill>
                <a:latin typeface="맑은 고딕"/>
                <a:ea typeface="맑은 고딕"/>
                <a:cs typeface="Tlab 레트로라이프"/>
                <a:sym typeface="Tlab 레트로라이프"/>
              </a:endParaRPr>
            </a:p>
          </p:txBody>
        </p:sp>
      </p:grpSp>
      <p:sp>
        <p:nvSpPr>
          <p:cNvPr id="32" name="Freeform 32"/>
          <p:cNvSpPr/>
          <p:nvPr/>
        </p:nvSpPr>
        <p:spPr>
          <a:xfrm>
            <a:off x="4968362" y="2265957"/>
            <a:ext cx="1691062" cy="2254749"/>
          </a:xfrm>
          <a:custGeom>
            <a:avLst/>
            <a:gdLst/>
            <a:rect l="l" t="t" r="r" b="b"/>
            <a:pathLst>
              <a:path w="1691062" h="2254749">
                <a:moveTo>
                  <a:pt x="0" y="0"/>
                </a:moveTo>
                <a:lnTo>
                  <a:pt x="1691062" y="0"/>
                </a:lnTo>
                <a:lnTo>
                  <a:pt x="1691062" y="2254750"/>
                </a:lnTo>
                <a:lnTo>
                  <a:pt x="0" y="2254750"/>
                </a:lnTo>
                <a:lnTo>
                  <a:pt x="0" y="0"/>
                </a:lnTo>
                <a:close/>
              </a:path>
            </a:pathLst>
          </a:custGeom>
          <a:blipFill rotWithShape="1">
            <a:blip r:embed="rId3"/>
            <a:stretch>
              <a:fillRect/>
            </a:stretch>
          </a:blipFill>
        </p:spPr>
        <p:txBody>
          <a:bodyPr anchor="ctr"/>
          <a:p>
            <a:pPr algn="ctr">
              <a:defRPr/>
            </a:pPr>
            <a:endParaRPr lang="ko-KR" altLang="en-US"/>
          </a:p>
        </p:txBody>
      </p:sp>
      <p:sp>
        <p:nvSpPr>
          <p:cNvPr id="33" name="Freeform 33"/>
          <p:cNvSpPr/>
          <p:nvPr/>
        </p:nvSpPr>
        <p:spPr>
          <a:xfrm>
            <a:off x="1941706" y="2265957"/>
            <a:ext cx="1709222" cy="2278963"/>
          </a:xfrm>
          <a:custGeom>
            <a:avLst/>
            <a:gdLst/>
            <a:rect l="l" t="t" r="r" b="b"/>
            <a:pathLst>
              <a:path w="1709222" h="2278963">
                <a:moveTo>
                  <a:pt x="0" y="0"/>
                </a:moveTo>
                <a:lnTo>
                  <a:pt x="1709222" y="0"/>
                </a:lnTo>
                <a:lnTo>
                  <a:pt x="1709222" y="2278963"/>
                </a:lnTo>
                <a:lnTo>
                  <a:pt x="0" y="2278963"/>
                </a:lnTo>
                <a:lnTo>
                  <a:pt x="0" y="0"/>
                </a:lnTo>
                <a:close/>
              </a:path>
            </a:pathLst>
          </a:custGeom>
          <a:blipFill rotWithShape="1">
            <a:blip r:embed="rId4"/>
            <a:stretch>
              <a:fillRect/>
            </a:stretch>
          </a:blipFill>
        </p:spPr>
        <p:txBody>
          <a:bodyPr anchor="ctr"/>
          <a:p>
            <a:pPr algn="ctr">
              <a:defRPr/>
            </a:pPr>
            <a:endParaRPr lang="ko-KR" altLang="en-US"/>
          </a:p>
        </p:txBody>
      </p:sp>
      <p:sp>
        <p:nvSpPr>
          <p:cNvPr id="34" name="Freeform 34"/>
          <p:cNvSpPr/>
          <p:nvPr/>
        </p:nvSpPr>
        <p:spPr>
          <a:xfrm>
            <a:off x="14231717" y="2242181"/>
            <a:ext cx="1908983" cy="2326515"/>
          </a:xfrm>
          <a:custGeom>
            <a:avLst/>
            <a:gdLst/>
            <a:rect l="l" t="t" r="r" b="b"/>
            <a:pathLst>
              <a:path w="1908983" h="2326515">
                <a:moveTo>
                  <a:pt x="0" y="0"/>
                </a:moveTo>
                <a:lnTo>
                  <a:pt x="1908983" y="0"/>
                </a:lnTo>
                <a:lnTo>
                  <a:pt x="1908983" y="2326515"/>
                </a:lnTo>
                <a:lnTo>
                  <a:pt x="0" y="2326515"/>
                </a:lnTo>
                <a:lnTo>
                  <a:pt x="0" y="0"/>
                </a:lnTo>
                <a:close/>
              </a:path>
            </a:pathLst>
          </a:custGeom>
          <a:blipFill rotWithShape="1">
            <a:blip r:embed="rId5"/>
            <a:stretch>
              <a:fillRect t="-4200" b="-4200"/>
            </a:stretch>
          </a:blipFill>
        </p:spPr>
        <p:txBody>
          <a:bodyPr anchor="ctr"/>
          <a:p>
            <a:pPr algn="ctr">
              <a:defRPr/>
            </a:pPr>
            <a:endParaRPr lang="ko-KR" altLang="en-US"/>
          </a:p>
        </p:txBody>
      </p:sp>
      <p:sp>
        <p:nvSpPr>
          <p:cNvPr id="35" name="Freeform 35"/>
          <p:cNvSpPr/>
          <p:nvPr/>
        </p:nvSpPr>
        <p:spPr>
          <a:xfrm>
            <a:off x="8089236" y="2239510"/>
            <a:ext cx="1709087" cy="2281197"/>
          </a:xfrm>
          <a:custGeom>
            <a:avLst/>
            <a:gdLst/>
            <a:rect l="l" t="t" r="r" b="b"/>
            <a:pathLst>
              <a:path w="1709087" h="2281197">
                <a:moveTo>
                  <a:pt x="0" y="0"/>
                </a:moveTo>
                <a:lnTo>
                  <a:pt x="1709088" y="0"/>
                </a:lnTo>
                <a:lnTo>
                  <a:pt x="1709088" y="2281197"/>
                </a:lnTo>
                <a:lnTo>
                  <a:pt x="0" y="2281197"/>
                </a:lnTo>
                <a:lnTo>
                  <a:pt x="0" y="0"/>
                </a:lnTo>
                <a:close/>
              </a:path>
            </a:pathLst>
          </a:custGeom>
          <a:blipFill rotWithShape="1">
            <a:blip r:embed="rId6"/>
            <a:stretch>
              <a:fillRect/>
            </a:stretch>
          </a:blipFill>
        </p:spPr>
        <p:txBody>
          <a:bodyPr anchor="ctr"/>
          <a:p>
            <a:pPr algn="ctr">
              <a:defRPr/>
            </a:pPr>
            <a:endParaRPr lang="ko-KR" altLang="en-US"/>
          </a:p>
        </p:txBody>
      </p:sp>
      <p:sp>
        <p:nvSpPr>
          <p:cNvPr id="36" name="TextBox 36"/>
          <p:cNvSpPr txBox="1"/>
          <p:nvPr/>
        </p:nvSpPr>
        <p:spPr>
          <a:xfrm>
            <a:off x="1500494" y="5372100"/>
            <a:ext cx="2614306" cy="485775"/>
          </a:xfrm>
          <a:prstGeom prst="rect">
            <a:avLst/>
          </a:prstGeom>
        </p:spPr>
        <p:txBody>
          <a:bodyPr lIns="0" tIns="0" rIns="0" bIns="0" anchor="t">
            <a:spAutoFit/>
          </a:bodyPr>
          <a:lstStyle/>
          <a:p>
            <a:pPr algn="ctr">
              <a:lnSpc>
                <a:spcPts val="3779"/>
              </a:lnSpc>
              <a:defRPr/>
            </a:pPr>
            <a:r>
              <a:rPr lang="en-US" sz="2699" b="1">
                <a:solidFill>
                  <a:srgbClr val="485849"/>
                </a:solidFill>
                <a:latin typeface="맑은 고딕"/>
                <a:ea typeface="맑은 고딕"/>
                <a:cs typeface="Tlab 레트로라이프"/>
                <a:sym typeface="Tlab 레트로라이프"/>
              </a:rPr>
              <a:t>팀장</a:t>
            </a:r>
            <a:endParaRPr lang="en-US" sz="2699" b="1">
              <a:solidFill>
                <a:srgbClr val="485849"/>
              </a:solidFill>
              <a:latin typeface="맑은 고딕"/>
              <a:ea typeface="맑은 고딕"/>
              <a:cs typeface="Tlab 레트로라이프"/>
              <a:sym typeface="Tlab 레트로라이프"/>
            </a:endParaRPr>
          </a:p>
        </p:txBody>
      </p:sp>
      <p:sp>
        <p:nvSpPr>
          <p:cNvPr id="37" name="TextBox 37"/>
          <p:cNvSpPr txBox="1"/>
          <p:nvPr/>
        </p:nvSpPr>
        <p:spPr>
          <a:xfrm>
            <a:off x="1371600" y="5758013"/>
            <a:ext cx="2814848" cy="2471587"/>
          </a:xfrm>
          <a:prstGeom prst="rect">
            <a:avLst/>
          </a:prstGeom>
        </p:spPr>
        <p:txBody>
          <a:bodyPr wrap="square" lIns="0" tIns="0" rIns="0" bIns="0" anchor="t">
            <a:spAutoFit/>
          </a:bodyPr>
          <a:lstStyle/>
          <a:p>
            <a:pPr algn="ctr">
              <a:lnSpc>
                <a:spcPts val="3945"/>
              </a:lnSpc>
              <a:defRPr/>
            </a:pPr>
            <a:r>
              <a:rPr lang="en-US" sz="2500">
                <a:solidFill>
                  <a:srgbClr val="485849"/>
                </a:solidFill>
                <a:effectLst/>
                <a:latin typeface="맑은 고딕"/>
                <a:ea typeface="맑은 고딕"/>
                <a:cs typeface="TDTD순고딕"/>
                <a:sym typeface="TDTD순고딕"/>
              </a:rPr>
              <a:t>프로젝트 총괄</a:t>
            </a:r>
            <a:endParaRPr lang="en-US" sz="2500">
              <a:solidFill>
                <a:srgbClr val="485849"/>
              </a:solidFill>
              <a:effectLst/>
              <a:latin typeface="맑은 고딕"/>
              <a:ea typeface="맑은 고딕"/>
              <a:cs typeface="TDTD순고딕"/>
              <a:sym typeface="TDTD순고딕"/>
            </a:endParaRPr>
          </a:p>
          <a:p>
            <a:pPr algn="ctr">
              <a:lnSpc>
                <a:spcPts val="3945"/>
              </a:lnSpc>
              <a:defRPr/>
            </a:pPr>
            <a:r>
              <a:rPr lang="en-US" sz="2500">
                <a:solidFill>
                  <a:srgbClr val="485849"/>
                </a:solidFill>
                <a:effectLst/>
                <a:latin typeface="맑은 고딕"/>
                <a:ea typeface="맑은 고딕"/>
                <a:cs typeface="TDTD순고딕"/>
                <a:sym typeface="TDTD순고딕"/>
              </a:rPr>
              <a:t>로그인/회원가입</a:t>
            </a:r>
            <a:endParaRPr lang="en-US" sz="2500">
              <a:solidFill>
                <a:srgbClr val="485849"/>
              </a:solidFill>
              <a:effectLst/>
              <a:latin typeface="맑은 고딕"/>
              <a:ea typeface="맑은 고딕"/>
              <a:cs typeface="TDTD순고딕"/>
              <a:sym typeface="TDTD순고딕"/>
            </a:endParaRPr>
          </a:p>
          <a:p>
            <a:pPr algn="ctr">
              <a:lnSpc>
                <a:spcPts val="3945"/>
              </a:lnSpc>
              <a:defRPr/>
            </a:pPr>
            <a:r>
              <a:rPr lang="en-US" sz="2500">
                <a:solidFill>
                  <a:srgbClr val="485849"/>
                </a:solidFill>
                <a:effectLst/>
                <a:latin typeface="맑은 고딕"/>
                <a:ea typeface="맑은 고딕"/>
                <a:cs typeface="TDTD순고딕"/>
                <a:sym typeface="TDTD순고딕"/>
              </a:rPr>
              <a:t>이메일 인증</a:t>
            </a:r>
            <a:endParaRPr lang="en-US" sz="2500">
              <a:solidFill>
                <a:srgbClr val="485849"/>
              </a:solidFill>
              <a:effectLst/>
              <a:latin typeface="맑은 고딕"/>
              <a:ea typeface="맑은 고딕"/>
              <a:cs typeface="TDTD순고딕"/>
              <a:sym typeface="TDTD순고딕"/>
            </a:endParaRPr>
          </a:p>
          <a:p>
            <a:pPr algn="ctr">
              <a:lnSpc>
                <a:spcPts val="3945"/>
              </a:lnSpc>
              <a:defRPr/>
            </a:pPr>
            <a:r>
              <a:rPr lang="en-US" sz="2500">
                <a:solidFill>
                  <a:srgbClr val="485849"/>
                </a:solidFill>
                <a:effectLst/>
                <a:latin typeface="맑은 고딕"/>
                <a:ea typeface="맑은 고딕"/>
                <a:cs typeface="TDTD순고딕"/>
                <a:sym typeface="TDTD순고딕"/>
              </a:rPr>
              <a:t>캘린더</a:t>
            </a:r>
            <a:endParaRPr lang="en-US" sz="2500">
              <a:solidFill>
                <a:srgbClr val="485849"/>
              </a:solidFill>
              <a:effectLst/>
              <a:latin typeface="맑은 고딕"/>
              <a:ea typeface="맑은 고딕"/>
              <a:cs typeface="TDTD순고딕"/>
              <a:sym typeface="TDTD순고딕"/>
            </a:endParaRPr>
          </a:p>
          <a:p>
            <a:pPr algn="ctr">
              <a:lnSpc>
                <a:spcPts val="3945"/>
              </a:lnSpc>
              <a:defRPr/>
            </a:pPr>
            <a:r>
              <a:rPr lang="en-US" sz="2500">
                <a:solidFill>
                  <a:srgbClr val="485849"/>
                </a:solidFill>
                <a:effectLst/>
                <a:latin typeface="맑은 고딕"/>
                <a:ea typeface="맑은 고딕"/>
                <a:cs typeface="TDTD순고딕"/>
                <a:sym typeface="TDTD순고딕"/>
              </a:rPr>
              <a:t>앱 프론트</a:t>
            </a:r>
            <a:endParaRPr lang="en-US" sz="2500">
              <a:solidFill>
                <a:srgbClr val="485849"/>
              </a:solidFill>
              <a:effectLst/>
              <a:latin typeface="맑은 고딕"/>
              <a:ea typeface="맑은 고딕"/>
              <a:cs typeface="TDTD순고딕"/>
              <a:sym typeface="TDTD순고딕"/>
            </a:endParaRPr>
          </a:p>
        </p:txBody>
      </p:sp>
      <p:sp>
        <p:nvSpPr>
          <p:cNvPr id="38" name="TextBox 38"/>
          <p:cNvSpPr txBox="1"/>
          <p:nvPr/>
        </p:nvSpPr>
        <p:spPr>
          <a:xfrm>
            <a:off x="7620000" y="5295900"/>
            <a:ext cx="2614306" cy="485775"/>
          </a:xfrm>
          <a:prstGeom prst="rect">
            <a:avLst/>
          </a:prstGeom>
        </p:spPr>
        <p:txBody>
          <a:bodyPr lIns="0" tIns="0" rIns="0" bIns="0" anchor="t">
            <a:spAutoFit/>
          </a:bodyPr>
          <a:lstStyle/>
          <a:p>
            <a:pPr algn="ctr">
              <a:lnSpc>
                <a:spcPts val="3779"/>
              </a:lnSpc>
              <a:defRPr/>
            </a:pPr>
            <a:r>
              <a:rPr lang="en-US" sz="2699" b="1">
                <a:solidFill>
                  <a:srgbClr val="485849"/>
                </a:solidFill>
                <a:latin typeface="맑은 고딕"/>
                <a:ea typeface="맑은 고딕"/>
                <a:cs typeface="Tlab 레트로라이프"/>
                <a:sym typeface="Tlab 레트로라이프"/>
              </a:rPr>
              <a:t>팀원</a:t>
            </a:r>
            <a:endParaRPr lang="en-US" sz="2699" b="1">
              <a:solidFill>
                <a:srgbClr val="485849"/>
              </a:solidFill>
              <a:latin typeface="맑은 고딕"/>
              <a:ea typeface="맑은 고딕"/>
              <a:cs typeface="Tlab 레트로라이프"/>
              <a:sym typeface="Tlab 레트로라이프"/>
            </a:endParaRPr>
          </a:p>
        </p:txBody>
      </p:sp>
      <p:sp>
        <p:nvSpPr>
          <p:cNvPr id="39" name="TextBox 39"/>
          <p:cNvSpPr txBox="1"/>
          <p:nvPr/>
        </p:nvSpPr>
        <p:spPr>
          <a:xfrm>
            <a:off x="7650254" y="5758013"/>
            <a:ext cx="2552464" cy="1976287"/>
          </a:xfrm>
          <a:prstGeom prst="rect">
            <a:avLst/>
          </a:prstGeom>
        </p:spPr>
        <p:txBody>
          <a:bodyPr lIns="0" tIns="0" rIns="0" bIns="0" anchor="t">
            <a:spAutoFit/>
          </a:bodyPr>
          <a:lstStyle/>
          <a:p>
            <a:pPr algn="ctr">
              <a:lnSpc>
                <a:spcPts val="3945"/>
              </a:lnSpc>
              <a:defRPr/>
            </a:pPr>
            <a:r>
              <a:rPr lang="en-US" sz="2500">
                <a:solidFill>
                  <a:srgbClr val="485849"/>
                </a:solidFill>
                <a:effectLst/>
                <a:latin typeface="맑은 고딕"/>
                <a:ea typeface="맑은 고딕"/>
                <a:cs typeface="TDTD순고딕"/>
                <a:sym typeface="TDTD순고딕"/>
              </a:rPr>
              <a:t>데이터 수집</a:t>
            </a:r>
            <a:endParaRPr lang="en-US" sz="2500">
              <a:solidFill>
                <a:srgbClr val="485849"/>
              </a:solidFill>
              <a:effectLst/>
              <a:latin typeface="맑은 고딕"/>
              <a:ea typeface="맑은 고딕"/>
              <a:cs typeface="TDTD순고딕"/>
              <a:sym typeface="TDTD순고딕"/>
            </a:endParaRPr>
          </a:p>
          <a:p>
            <a:pPr algn="ctr">
              <a:lnSpc>
                <a:spcPts val="3945"/>
              </a:lnSpc>
              <a:defRPr/>
            </a:pPr>
            <a:r>
              <a:rPr lang="en-US" sz="2500">
                <a:solidFill>
                  <a:srgbClr val="485849"/>
                </a:solidFill>
                <a:effectLst/>
                <a:latin typeface="맑은 고딕"/>
                <a:ea typeface="맑은 고딕"/>
                <a:cs typeface="TDTD순고딕"/>
                <a:sym typeface="TDTD순고딕"/>
              </a:rPr>
              <a:t>모델 학습</a:t>
            </a:r>
            <a:endParaRPr lang="en-US" sz="2500">
              <a:solidFill>
                <a:srgbClr val="485849"/>
              </a:solidFill>
              <a:effectLst/>
              <a:latin typeface="맑은 고딕"/>
              <a:ea typeface="맑은 고딕"/>
              <a:cs typeface="TDTD순고딕"/>
              <a:sym typeface="TDTD순고딕"/>
            </a:endParaRPr>
          </a:p>
          <a:p>
            <a:pPr algn="ctr">
              <a:lnSpc>
                <a:spcPts val="3945"/>
              </a:lnSpc>
              <a:defRPr/>
            </a:pPr>
            <a:r>
              <a:rPr lang="en-US" sz="2500">
                <a:solidFill>
                  <a:srgbClr val="485849"/>
                </a:solidFill>
                <a:effectLst/>
                <a:latin typeface="맑은 고딕"/>
                <a:ea typeface="맑은 고딕"/>
                <a:cs typeface="TDTD순고딕"/>
                <a:sym typeface="TDTD순고딕"/>
              </a:rPr>
              <a:t>AI추천 서비스</a:t>
            </a:r>
            <a:endParaRPr lang="en-US" sz="2500">
              <a:solidFill>
                <a:srgbClr val="485849"/>
              </a:solidFill>
              <a:effectLst/>
              <a:latin typeface="맑은 고딕"/>
              <a:ea typeface="맑은 고딕"/>
              <a:cs typeface="TDTD순고딕"/>
              <a:sym typeface="TDTD순고딕"/>
            </a:endParaRPr>
          </a:p>
          <a:p>
            <a:pPr algn="ctr">
              <a:lnSpc>
                <a:spcPts val="3945"/>
              </a:lnSpc>
              <a:defRPr/>
            </a:pPr>
            <a:r>
              <a:rPr lang="en-US" sz="2500">
                <a:solidFill>
                  <a:srgbClr val="485849"/>
                </a:solidFill>
                <a:effectLst/>
                <a:latin typeface="맑은 고딕"/>
                <a:ea typeface="맑은 고딕"/>
                <a:cs typeface="TDTD순고딕"/>
                <a:sym typeface="TDTD순고딕"/>
              </a:rPr>
              <a:t>웹 프론트 </a:t>
            </a:r>
            <a:endParaRPr lang="en-US" sz="2500">
              <a:solidFill>
                <a:srgbClr val="485849"/>
              </a:solidFill>
              <a:effectLst/>
              <a:latin typeface="맑은 고딕"/>
              <a:ea typeface="맑은 고딕"/>
              <a:cs typeface="TDTD순고딕"/>
              <a:sym typeface="TDTD순고딕"/>
            </a:endParaRPr>
          </a:p>
        </p:txBody>
      </p:sp>
      <p:sp>
        <p:nvSpPr>
          <p:cNvPr id="40" name="TextBox 40"/>
          <p:cNvSpPr txBox="1"/>
          <p:nvPr/>
        </p:nvSpPr>
        <p:spPr>
          <a:xfrm>
            <a:off x="10820400" y="5295900"/>
            <a:ext cx="2660852" cy="485775"/>
          </a:xfrm>
          <a:prstGeom prst="rect">
            <a:avLst/>
          </a:prstGeom>
        </p:spPr>
        <p:txBody>
          <a:bodyPr lIns="0" tIns="0" rIns="0" bIns="0" anchor="t">
            <a:spAutoFit/>
          </a:bodyPr>
          <a:lstStyle/>
          <a:p>
            <a:pPr algn="ctr">
              <a:lnSpc>
                <a:spcPts val="3779"/>
              </a:lnSpc>
              <a:defRPr/>
            </a:pPr>
            <a:r>
              <a:rPr lang="en-US" sz="2699" b="1">
                <a:solidFill>
                  <a:srgbClr val="485849"/>
                </a:solidFill>
                <a:latin typeface="맑은 고딕"/>
                <a:ea typeface="맑은 고딕"/>
                <a:cs typeface="Tlab 레트로라이프"/>
                <a:sym typeface="Tlab 레트로라이프"/>
              </a:rPr>
              <a:t>팀원</a:t>
            </a:r>
            <a:endParaRPr lang="en-US" sz="2699" b="1">
              <a:solidFill>
                <a:srgbClr val="485849"/>
              </a:solidFill>
              <a:latin typeface="맑은 고딕"/>
              <a:ea typeface="맑은 고딕"/>
              <a:cs typeface="Tlab 레트로라이프"/>
              <a:sym typeface="Tlab 레트로라이프"/>
            </a:endParaRPr>
          </a:p>
        </p:txBody>
      </p:sp>
      <p:sp>
        <p:nvSpPr>
          <p:cNvPr id="41" name="TextBox 41"/>
          <p:cNvSpPr txBox="1"/>
          <p:nvPr/>
        </p:nvSpPr>
        <p:spPr>
          <a:xfrm>
            <a:off x="10568352" y="5753884"/>
            <a:ext cx="3223848" cy="1980415"/>
          </a:xfrm>
          <a:prstGeom prst="rect">
            <a:avLst/>
          </a:prstGeom>
        </p:spPr>
        <p:txBody>
          <a:bodyPr wrap="square" lIns="0" tIns="0" rIns="0" bIns="0" anchor="t">
            <a:spAutoFit/>
          </a:bodyPr>
          <a:lstStyle/>
          <a:p>
            <a:pPr algn="ctr">
              <a:lnSpc>
                <a:spcPts val="3945"/>
              </a:lnSpc>
              <a:defRPr/>
            </a:pPr>
            <a:r>
              <a:rPr lang="en-US" sz="2500">
                <a:solidFill>
                  <a:srgbClr val="485849"/>
                </a:solidFill>
                <a:effectLst/>
                <a:latin typeface="맑은 고딕"/>
                <a:ea typeface="맑은 고딕"/>
                <a:cs typeface="TDTD순고딕"/>
                <a:sym typeface="TDTD순고딕"/>
              </a:rPr>
              <a:t> DB 설계 / 구축</a:t>
            </a:r>
            <a:endParaRPr lang="en-US" sz="2500">
              <a:solidFill>
                <a:srgbClr val="485849"/>
              </a:solidFill>
              <a:effectLst/>
              <a:latin typeface="맑은 고딕"/>
              <a:ea typeface="맑은 고딕"/>
              <a:cs typeface="TDTD순고딕"/>
              <a:sym typeface="TDTD순고딕"/>
            </a:endParaRPr>
          </a:p>
          <a:p>
            <a:pPr algn="ctr">
              <a:lnSpc>
                <a:spcPts val="3945"/>
              </a:lnSpc>
              <a:defRPr/>
            </a:pPr>
            <a:r>
              <a:rPr lang="en-US" sz="2500">
                <a:solidFill>
                  <a:srgbClr val="485849"/>
                </a:solidFill>
                <a:effectLst/>
                <a:latin typeface="맑은 고딕"/>
                <a:ea typeface="맑은 고딕"/>
                <a:cs typeface="TDTD순고딕"/>
                <a:sym typeface="TDTD순고딕"/>
              </a:rPr>
              <a:t>관리자 페이지</a:t>
            </a:r>
            <a:endParaRPr lang="en-US" sz="2500">
              <a:solidFill>
                <a:srgbClr val="485849"/>
              </a:solidFill>
              <a:effectLst/>
              <a:latin typeface="맑은 고딕"/>
              <a:ea typeface="맑은 고딕"/>
              <a:cs typeface="TDTD순고딕"/>
              <a:sym typeface="TDTD순고딕"/>
            </a:endParaRPr>
          </a:p>
          <a:p>
            <a:pPr algn="ctr">
              <a:lnSpc>
                <a:spcPts val="3945"/>
              </a:lnSpc>
              <a:defRPr/>
            </a:pPr>
            <a:r>
              <a:rPr lang="ko-KR" altLang="en-US" sz="2500">
                <a:solidFill>
                  <a:srgbClr val="485849"/>
                </a:solidFill>
                <a:effectLst/>
                <a:latin typeface="맑은 고딕"/>
                <a:ea typeface="맑은 고딕"/>
                <a:cs typeface="TDTD순고딕"/>
                <a:sym typeface="TDTD순고딕"/>
              </a:rPr>
              <a:t>앱 백엔드 모델 서비스</a:t>
            </a:r>
            <a:endParaRPr lang="ko-KR" altLang="en-US" sz="2500">
              <a:solidFill>
                <a:srgbClr val="485849"/>
              </a:solidFill>
              <a:effectLst/>
              <a:latin typeface="맑은 고딕"/>
              <a:ea typeface="맑은 고딕"/>
              <a:cs typeface="TDTD순고딕"/>
              <a:sym typeface="TDTD순고딕"/>
            </a:endParaRPr>
          </a:p>
          <a:p>
            <a:pPr algn="ctr">
              <a:lnSpc>
                <a:spcPts val="3945"/>
              </a:lnSpc>
              <a:defRPr/>
            </a:pPr>
            <a:r>
              <a:rPr lang="en-US" sz="2500">
                <a:solidFill>
                  <a:srgbClr val="485849"/>
                </a:solidFill>
                <a:effectLst/>
                <a:latin typeface="맑은 고딕"/>
                <a:ea typeface="맑은 고딕"/>
                <a:cs typeface="TDTD순고딕"/>
                <a:sym typeface="TDTD순고딕"/>
              </a:rPr>
              <a:t> </a:t>
            </a:r>
            <a:endParaRPr lang="en-US" sz="2500">
              <a:solidFill>
                <a:srgbClr val="485849"/>
              </a:solidFill>
              <a:effectLst/>
              <a:latin typeface="맑은 고딕"/>
              <a:ea typeface="맑은 고딕"/>
              <a:cs typeface="TDTD순고딕"/>
              <a:sym typeface="TDTD순고딕"/>
            </a:endParaRPr>
          </a:p>
        </p:txBody>
      </p:sp>
      <p:sp>
        <p:nvSpPr>
          <p:cNvPr id="42" name="TextBox 42"/>
          <p:cNvSpPr txBox="1"/>
          <p:nvPr/>
        </p:nvSpPr>
        <p:spPr>
          <a:xfrm>
            <a:off x="4572000" y="5348152"/>
            <a:ext cx="2614306" cy="481148"/>
          </a:xfrm>
          <a:prstGeom prst="rect">
            <a:avLst/>
          </a:prstGeom>
        </p:spPr>
        <p:txBody>
          <a:bodyPr lIns="0" tIns="0" rIns="0" bIns="0" anchor="t">
            <a:spAutoFit/>
          </a:bodyPr>
          <a:lstStyle/>
          <a:p>
            <a:pPr algn="ctr">
              <a:lnSpc>
                <a:spcPts val="3779"/>
              </a:lnSpc>
              <a:defRPr/>
            </a:pPr>
            <a:r>
              <a:rPr lang="en-US" sz="2699" b="1">
                <a:solidFill>
                  <a:srgbClr val="485849"/>
                </a:solidFill>
                <a:latin typeface="맑은 고딕"/>
                <a:ea typeface="맑은 고딕"/>
                <a:cs typeface="Tlab 레트로라이프"/>
                <a:sym typeface="Tlab 레트로라이프"/>
              </a:rPr>
              <a:t>부팀장</a:t>
            </a:r>
            <a:endParaRPr lang="en-US" sz="2699" b="1">
              <a:solidFill>
                <a:srgbClr val="485849"/>
              </a:solidFill>
              <a:latin typeface="맑은 고딕"/>
              <a:ea typeface="맑은 고딕"/>
              <a:cs typeface="Tlab 레트로라이프"/>
              <a:sym typeface="Tlab 레트로라이프"/>
            </a:endParaRPr>
          </a:p>
        </p:txBody>
      </p:sp>
      <p:sp>
        <p:nvSpPr>
          <p:cNvPr id="43" name="TextBox 43"/>
          <p:cNvSpPr txBox="1"/>
          <p:nvPr/>
        </p:nvSpPr>
        <p:spPr>
          <a:xfrm>
            <a:off x="4419600" y="5758013"/>
            <a:ext cx="2882164" cy="3195487"/>
          </a:xfrm>
          <a:prstGeom prst="rect">
            <a:avLst/>
          </a:prstGeom>
        </p:spPr>
        <p:txBody>
          <a:bodyPr wrap="square" lIns="0" tIns="0" rIns="0" bIns="0" anchor="t">
            <a:spAutoFit/>
          </a:bodyPr>
          <a:lstStyle/>
          <a:p>
            <a:pPr algn="ctr">
              <a:lnSpc>
                <a:spcPts val="3589"/>
              </a:lnSpc>
              <a:defRPr/>
            </a:pPr>
            <a:r>
              <a:rPr lang="en-US" sz="2500">
                <a:solidFill>
                  <a:srgbClr val="485849"/>
                </a:solidFill>
                <a:effectLst/>
                <a:latin typeface="맑은 고딕"/>
                <a:ea typeface="맑은 고딕"/>
                <a:cs typeface="TDTD순고딕"/>
                <a:sym typeface="TDTD순고딕"/>
              </a:rPr>
              <a:t>데이터 수집</a:t>
            </a:r>
            <a:endParaRPr lang="en-US" sz="2500">
              <a:solidFill>
                <a:srgbClr val="485849"/>
              </a:solidFill>
              <a:effectLst/>
              <a:latin typeface="맑은 고딕"/>
              <a:ea typeface="맑은 고딕"/>
              <a:cs typeface="TDTD순고딕"/>
              <a:sym typeface="TDTD순고딕"/>
            </a:endParaRPr>
          </a:p>
          <a:p>
            <a:pPr algn="ctr">
              <a:lnSpc>
                <a:spcPts val="3589"/>
              </a:lnSpc>
              <a:defRPr/>
            </a:pPr>
            <a:r>
              <a:rPr lang="en-US" sz="2500">
                <a:solidFill>
                  <a:srgbClr val="485849"/>
                </a:solidFill>
                <a:effectLst/>
                <a:latin typeface="맑은 고딕"/>
                <a:ea typeface="맑은 고딕"/>
                <a:cs typeface="TDTD순고딕"/>
                <a:sym typeface="TDTD순고딕"/>
              </a:rPr>
              <a:t>모델 학습</a:t>
            </a:r>
            <a:endParaRPr lang="en-US" sz="2500">
              <a:solidFill>
                <a:srgbClr val="485849"/>
              </a:solidFill>
              <a:effectLst/>
              <a:latin typeface="맑은 고딕"/>
              <a:ea typeface="맑은 고딕"/>
              <a:cs typeface="TDTD순고딕"/>
              <a:sym typeface="TDTD순고딕"/>
            </a:endParaRPr>
          </a:p>
          <a:p>
            <a:pPr algn="ctr">
              <a:lnSpc>
                <a:spcPts val="3589"/>
              </a:lnSpc>
              <a:defRPr/>
            </a:pPr>
            <a:r>
              <a:rPr lang="en-US" sz="2500">
                <a:solidFill>
                  <a:srgbClr val="485849"/>
                </a:solidFill>
                <a:effectLst/>
                <a:latin typeface="맑은 고딕"/>
                <a:ea typeface="맑은 고딕"/>
                <a:cs typeface="TDTD순고딕"/>
                <a:sym typeface="TDTD순고딕"/>
              </a:rPr>
              <a:t>AI 추천 서비스</a:t>
            </a:r>
            <a:endParaRPr lang="en-US" sz="2500">
              <a:solidFill>
                <a:srgbClr val="485849"/>
              </a:solidFill>
              <a:effectLst/>
              <a:latin typeface="맑은 고딕"/>
              <a:ea typeface="맑은 고딕"/>
              <a:cs typeface="TDTD순고딕"/>
              <a:sym typeface="TDTD순고딕"/>
            </a:endParaRPr>
          </a:p>
          <a:p>
            <a:pPr algn="ctr">
              <a:lnSpc>
                <a:spcPts val="3589"/>
              </a:lnSpc>
              <a:defRPr/>
            </a:pPr>
            <a:r>
              <a:rPr lang="en-US" sz="2500">
                <a:solidFill>
                  <a:srgbClr val="485849"/>
                </a:solidFill>
                <a:effectLst/>
                <a:latin typeface="맑은 고딕"/>
                <a:ea typeface="맑은 고딕"/>
                <a:cs typeface="TDTD순고딕"/>
                <a:sym typeface="TDTD순고딕"/>
              </a:rPr>
              <a:t>채팅 기능</a:t>
            </a:r>
            <a:endParaRPr lang="en-US" sz="2500">
              <a:solidFill>
                <a:srgbClr val="485849"/>
              </a:solidFill>
              <a:effectLst/>
              <a:latin typeface="맑은 고딕"/>
              <a:ea typeface="맑은 고딕"/>
              <a:cs typeface="TDTD순고딕"/>
              <a:sym typeface="TDTD순고딕"/>
            </a:endParaRPr>
          </a:p>
          <a:p>
            <a:pPr algn="ctr">
              <a:lnSpc>
                <a:spcPts val="3589"/>
              </a:lnSpc>
              <a:defRPr/>
            </a:pPr>
            <a:r>
              <a:rPr lang="en-US" sz="2500">
                <a:solidFill>
                  <a:srgbClr val="485849"/>
                </a:solidFill>
                <a:effectLst/>
                <a:latin typeface="맑은 고딕"/>
                <a:ea typeface="맑은 고딕"/>
                <a:cs typeface="TDTD순고딕"/>
                <a:sym typeface="TDTD순고딕"/>
              </a:rPr>
              <a:t> 카카오 지도 API</a:t>
            </a:r>
            <a:endParaRPr lang="en-US" sz="2500">
              <a:solidFill>
                <a:srgbClr val="485849"/>
              </a:solidFill>
              <a:effectLst/>
              <a:latin typeface="맑은 고딕"/>
              <a:ea typeface="맑은 고딕"/>
              <a:cs typeface="TDTD순고딕"/>
              <a:sym typeface="TDTD순고딕"/>
            </a:endParaRPr>
          </a:p>
          <a:p>
            <a:pPr algn="ctr">
              <a:lnSpc>
                <a:spcPts val="3589"/>
              </a:lnSpc>
              <a:defRPr/>
            </a:pPr>
            <a:r>
              <a:rPr lang="en-US" sz="2500">
                <a:solidFill>
                  <a:srgbClr val="485849"/>
                </a:solidFill>
                <a:effectLst/>
                <a:latin typeface="맑은 고딕"/>
                <a:ea typeface="맑은 고딕"/>
                <a:cs typeface="TDTD순고딕"/>
                <a:sym typeface="TDTD순고딕"/>
              </a:rPr>
              <a:t>약속 잡기 기능</a:t>
            </a:r>
            <a:endParaRPr lang="en-US" sz="2500">
              <a:solidFill>
                <a:srgbClr val="485849"/>
              </a:solidFill>
              <a:effectLst/>
              <a:latin typeface="맑은 고딕"/>
              <a:ea typeface="맑은 고딕"/>
              <a:cs typeface="TDTD순고딕"/>
              <a:sym typeface="TDTD순고딕"/>
            </a:endParaRPr>
          </a:p>
          <a:p>
            <a:pPr algn="ctr">
              <a:lnSpc>
                <a:spcPts val="3589"/>
              </a:lnSpc>
              <a:defRPr/>
            </a:pPr>
            <a:r>
              <a:rPr lang="en-US" sz="2500">
                <a:solidFill>
                  <a:srgbClr val="485849"/>
                </a:solidFill>
                <a:effectLst/>
                <a:latin typeface="맑은 고딕"/>
                <a:ea typeface="맑은 고딕"/>
                <a:cs typeface="TDTD순고딕"/>
                <a:sym typeface="TDTD순고딕"/>
              </a:rPr>
              <a:t>웹 프론트</a:t>
            </a:r>
            <a:endParaRPr lang="en-US" sz="2500">
              <a:solidFill>
                <a:srgbClr val="485849"/>
              </a:solidFill>
              <a:effectLst/>
              <a:latin typeface="맑은 고딕"/>
              <a:ea typeface="맑은 고딕"/>
              <a:cs typeface="TDTD순고딕"/>
              <a:sym typeface="TDTD순고딕"/>
            </a:endParaRPr>
          </a:p>
        </p:txBody>
      </p:sp>
      <p:sp>
        <p:nvSpPr>
          <p:cNvPr id="44" name="TextBox 44"/>
          <p:cNvSpPr txBox="1"/>
          <p:nvPr/>
        </p:nvSpPr>
        <p:spPr>
          <a:xfrm>
            <a:off x="13844894" y="5295900"/>
            <a:ext cx="2614306" cy="485775"/>
          </a:xfrm>
          <a:prstGeom prst="rect">
            <a:avLst/>
          </a:prstGeom>
        </p:spPr>
        <p:txBody>
          <a:bodyPr lIns="0" tIns="0" rIns="0" bIns="0" anchor="t">
            <a:spAutoFit/>
          </a:bodyPr>
          <a:lstStyle/>
          <a:p>
            <a:pPr algn="ctr">
              <a:lnSpc>
                <a:spcPts val="3779"/>
              </a:lnSpc>
              <a:defRPr/>
            </a:pPr>
            <a:r>
              <a:rPr lang="en-US" sz="2699" b="1">
                <a:solidFill>
                  <a:srgbClr val="485849"/>
                </a:solidFill>
                <a:latin typeface="맑은 고딕"/>
                <a:ea typeface="맑은 고딕"/>
                <a:cs typeface="Tlab 레트로라이프"/>
                <a:sym typeface="Tlab 레트로라이프"/>
              </a:rPr>
              <a:t>팀원</a:t>
            </a:r>
            <a:endParaRPr lang="en-US" sz="2699" b="1">
              <a:solidFill>
                <a:srgbClr val="485849"/>
              </a:solidFill>
              <a:latin typeface="맑은 고딕"/>
              <a:ea typeface="맑은 고딕"/>
              <a:cs typeface="Tlab 레트로라이프"/>
              <a:sym typeface="Tlab 레트로라이프"/>
            </a:endParaRPr>
          </a:p>
        </p:txBody>
      </p:sp>
      <p:sp>
        <p:nvSpPr>
          <p:cNvPr id="45" name="TextBox 45"/>
          <p:cNvSpPr txBox="1"/>
          <p:nvPr/>
        </p:nvSpPr>
        <p:spPr>
          <a:xfrm>
            <a:off x="13854146" y="5758013"/>
            <a:ext cx="2552463" cy="1480987"/>
          </a:xfrm>
          <a:prstGeom prst="rect">
            <a:avLst/>
          </a:prstGeom>
        </p:spPr>
        <p:txBody>
          <a:bodyPr lIns="0" tIns="0" rIns="0" bIns="0" anchor="t">
            <a:spAutoFit/>
          </a:bodyPr>
          <a:lstStyle/>
          <a:p>
            <a:pPr algn="ctr">
              <a:lnSpc>
                <a:spcPts val="3945"/>
              </a:lnSpc>
              <a:defRPr/>
            </a:pPr>
            <a:r>
              <a:rPr lang="en-US" sz="2500">
                <a:solidFill>
                  <a:srgbClr val="485849"/>
                </a:solidFill>
                <a:effectLst/>
                <a:latin typeface="맑은 고딕"/>
                <a:ea typeface="맑은 고딕"/>
                <a:cs typeface="TDTD순고딕"/>
                <a:sym typeface="TDTD순고딕"/>
              </a:rPr>
              <a:t>자유게시판</a:t>
            </a:r>
            <a:endParaRPr lang="en-US" sz="2500">
              <a:solidFill>
                <a:srgbClr val="485849"/>
              </a:solidFill>
              <a:effectLst/>
              <a:latin typeface="맑은 고딕"/>
              <a:ea typeface="맑은 고딕"/>
              <a:cs typeface="TDTD순고딕"/>
              <a:sym typeface="TDTD순고딕"/>
            </a:endParaRPr>
          </a:p>
          <a:p>
            <a:pPr algn="ctr">
              <a:lnSpc>
                <a:spcPts val="3945"/>
              </a:lnSpc>
              <a:defRPr/>
            </a:pPr>
            <a:r>
              <a:rPr lang="en-US" sz="2500">
                <a:solidFill>
                  <a:srgbClr val="485849"/>
                </a:solidFill>
                <a:effectLst/>
                <a:latin typeface="맑은 고딕"/>
                <a:ea typeface="맑은 고딕"/>
                <a:cs typeface="TDTD순고딕"/>
                <a:sym typeface="TDTD순고딕"/>
              </a:rPr>
              <a:t>거래게시판</a:t>
            </a:r>
            <a:endParaRPr lang="en-US" sz="2500">
              <a:solidFill>
                <a:srgbClr val="485849"/>
              </a:solidFill>
              <a:effectLst/>
              <a:latin typeface="맑은 고딕"/>
              <a:ea typeface="맑은 고딕"/>
              <a:cs typeface="TDTD순고딕"/>
              <a:sym typeface="TDTD순고딕"/>
            </a:endParaRPr>
          </a:p>
          <a:p>
            <a:pPr algn="ctr">
              <a:lnSpc>
                <a:spcPts val="3945"/>
              </a:lnSpc>
              <a:defRPr/>
            </a:pPr>
            <a:r>
              <a:rPr lang="en-US" sz="2500">
                <a:solidFill>
                  <a:srgbClr val="485849"/>
                </a:solidFill>
                <a:effectLst/>
                <a:latin typeface="맑은 고딕"/>
                <a:ea typeface="맑은 고딕"/>
                <a:cs typeface="TDTD순고딕"/>
                <a:sym typeface="TDTD순고딕"/>
              </a:rPr>
              <a:t>공지사항</a:t>
            </a:r>
            <a:endParaRPr lang="en-US" sz="2500">
              <a:solidFill>
                <a:srgbClr val="485849"/>
              </a:solidFill>
              <a:effectLst/>
              <a:latin typeface="맑은 고딕"/>
              <a:ea typeface="맑은 고딕"/>
              <a:cs typeface="TDTD순고딕"/>
              <a:sym typeface="TDTD순고딕"/>
            </a:endParaRPr>
          </a:p>
        </p:txBody>
      </p:sp>
      <p:sp>
        <p:nvSpPr>
          <p:cNvPr id="46" name="TextBox 46"/>
          <p:cNvSpPr txBox="1"/>
          <p:nvPr/>
        </p:nvSpPr>
        <p:spPr>
          <a:xfrm>
            <a:off x="1398728" y="904875"/>
            <a:ext cx="4835048" cy="1095375"/>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맑은 고딕"/>
                <a:ea typeface="맑은 고딕"/>
                <a:cs typeface="Tlab 레트로라이프 Bold"/>
                <a:sym typeface="Tlab 레트로라이프 Bold"/>
              </a:rPr>
              <a:t>01 </a:t>
            </a:r>
            <a:r>
              <a:rPr lang="en-US" sz="6110" b="1">
                <a:solidFill>
                  <a:srgbClr val="485849">
                    <a:alpha val="73730"/>
                  </a:srgbClr>
                </a:solidFill>
                <a:latin typeface="맑은 고딕"/>
                <a:ea typeface="맑은 고딕"/>
                <a:cs typeface="Tlab 레트로라이프 Bold"/>
                <a:sym typeface="Tlab 레트로라이프 Bold"/>
              </a:rPr>
              <a:t>팀원 소개</a:t>
            </a:r>
            <a:endParaRPr lang="en-US" sz="6110" b="1">
              <a:solidFill>
                <a:srgbClr val="485849">
                  <a:alpha val="73730"/>
                </a:srgbClr>
              </a:solidFill>
              <a:latin typeface="맑은 고딕"/>
              <a:ea typeface="맑은 고딕"/>
              <a:cs typeface="Tlab 레트로라이프 Bold"/>
              <a:sym typeface="Tlab 레트로라이프 Bold"/>
            </a:endParaRPr>
          </a:p>
        </p:txBody>
      </p:sp>
      <p:sp>
        <p:nvSpPr>
          <p:cNvPr id="47" name="Freeform 47"/>
          <p:cNvSpPr/>
          <p:nvPr/>
        </p:nvSpPr>
        <p:spPr>
          <a:xfrm>
            <a:off x="11284511" y="2321593"/>
            <a:ext cx="1709087" cy="2223327"/>
          </a:xfrm>
          <a:custGeom>
            <a:avLst/>
            <a:gdLst/>
            <a:rect l="l" t="t" r="r" b="b"/>
            <a:pathLst>
              <a:path w="1709087" h="2223327">
                <a:moveTo>
                  <a:pt x="0" y="0"/>
                </a:moveTo>
                <a:lnTo>
                  <a:pt x="1709088" y="0"/>
                </a:lnTo>
                <a:lnTo>
                  <a:pt x="1709088" y="2223327"/>
                </a:lnTo>
                <a:lnTo>
                  <a:pt x="0" y="2223327"/>
                </a:lnTo>
                <a:lnTo>
                  <a:pt x="0" y="0"/>
                </a:lnTo>
                <a:close/>
              </a:path>
            </a:pathLst>
          </a:custGeom>
          <a:blipFill rotWithShape="1">
            <a:blip r:embed="rId7"/>
            <a:stretch>
              <a:fillRect t="-7690" b="-7690"/>
            </a:stretch>
          </a:blipFill>
        </p:spPr>
        <p:txBody>
          <a:bodyPr anchor="ctr"/>
          <a:p>
            <a:pPr algn="ctr">
              <a:defRPr/>
            </a:pP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2" cy="10455849"/>
            <a:chOff x="0" y="0"/>
            <a:chExt cx="27795016"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latin typeface="맑은 고딕"/>
              </a:endParaRPr>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latin typeface="맑은 고딕"/>
              </a:endParaRPr>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latin typeface="맑은 고딕"/>
              </a:endParaRPr>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latin typeface="맑은 고딕"/>
              </a:endParaRPr>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latin typeface="맑은 고딕"/>
              </a:endParaRPr>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latin typeface="맑은 고딕"/>
              </a:endParaRPr>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latin typeface="맑은 고딕"/>
              </a:endParaRPr>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latin typeface="맑은 고딕"/>
              </a:endParaRPr>
            </a:p>
          </p:txBody>
        </p:sp>
      </p:grpSp>
      <p:grpSp>
        <p:nvGrpSpPr>
          <p:cNvPr id="11" name="Group 11"/>
          <p:cNvGrpSpPr/>
          <p:nvPr/>
        </p:nvGrpSpPr>
        <p:grpSpPr>
          <a:xfrm rot="0">
            <a:off x="980630" y="838519"/>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latin typeface="맑은 고딕"/>
                </a:endParaRPr>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485849"/>
                </a:solidFill>
                <a:prstDash val="solid"/>
                <a:miter/>
              </a:ln>
            </p:spPr>
            <p:txBody>
              <a:bodyPr anchor="ctr"/>
              <a:p>
                <a:pPr algn="ctr">
                  <a:defRPr/>
                </a:pPr>
                <a:endParaRPr lang="ko-KR" altLang="en-US">
                  <a:latin typeface="맑은 고딕"/>
                </a:endParaRPr>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sp>
        <p:nvSpPr>
          <p:cNvPr id="18" name="Freeform 18"/>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latin typeface="맑은 고딕"/>
            </a:endParaRPr>
          </a:p>
        </p:txBody>
      </p:sp>
      <p:sp>
        <p:nvSpPr>
          <p:cNvPr id="19" name="Freeform 19"/>
          <p:cNvSpPr/>
          <p:nvPr/>
        </p:nvSpPr>
        <p:spPr>
          <a:xfrm>
            <a:off x="2074783" y="1959333"/>
            <a:ext cx="14138435" cy="7298967"/>
          </a:xfrm>
          <a:custGeom>
            <a:avLst/>
            <a:gdLst/>
            <a:rect l="l" t="t" r="r" b="b"/>
            <a:pathLst>
              <a:path w="14138435" h="7298967">
                <a:moveTo>
                  <a:pt x="0" y="0"/>
                </a:moveTo>
                <a:lnTo>
                  <a:pt x="14138434" y="0"/>
                </a:lnTo>
                <a:lnTo>
                  <a:pt x="14138434" y="7298967"/>
                </a:lnTo>
                <a:lnTo>
                  <a:pt x="0" y="7298967"/>
                </a:lnTo>
                <a:lnTo>
                  <a:pt x="0" y="0"/>
                </a:lnTo>
                <a:close/>
              </a:path>
            </a:pathLst>
          </a:custGeom>
          <a:blipFill rotWithShape="1">
            <a:blip r:embed="rId11"/>
            <a:stretch>
              <a:fillRect/>
            </a:stretch>
          </a:blipFill>
        </p:spPr>
        <p:txBody>
          <a:bodyPr anchor="ctr"/>
          <a:p>
            <a:pPr algn="ctr">
              <a:defRPr/>
            </a:pPr>
            <a:endParaRPr lang="ko-KR" altLang="en-US">
              <a:latin typeface="맑은 고딕"/>
            </a:endParaRPr>
          </a:p>
        </p:txBody>
      </p:sp>
      <p:sp>
        <p:nvSpPr>
          <p:cNvPr id="20" name="TextBox 20"/>
          <p:cNvSpPr txBox="1"/>
          <p:nvPr/>
        </p:nvSpPr>
        <p:spPr>
          <a:xfrm>
            <a:off x="1398728" y="904875"/>
            <a:ext cx="6287347" cy="1095375"/>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맑은 고딕"/>
                <a:ea typeface="맑은 고딕"/>
                <a:cs typeface="Tlab 레트로라이프 Bold"/>
                <a:sym typeface="Tlab 레트로라이프 Bold"/>
              </a:rPr>
              <a:t>05 </a:t>
            </a:r>
            <a:r>
              <a:rPr lang="en-US" sz="6110" b="1">
                <a:solidFill>
                  <a:srgbClr val="485849">
                    <a:alpha val="73730"/>
                  </a:srgbClr>
                </a:solidFill>
                <a:latin typeface="맑은 고딕"/>
                <a:ea typeface="맑은 고딕"/>
                <a:cs typeface="Tlab 레트로라이프 Bold"/>
                <a:sym typeface="Tlab 레트로라이프 Bold"/>
              </a:rPr>
              <a:t>Flow Chart </a:t>
            </a:r>
            <a:endParaRPr lang="en-US" sz="6110" b="1">
              <a:solidFill>
                <a:srgbClr val="485849">
                  <a:alpha val="73730"/>
                </a:srgbClr>
              </a:solidFill>
              <a:latin typeface="맑은 고딕"/>
              <a:ea typeface="맑은 고딕"/>
              <a:cs typeface="Tlab 레트로라이프 Bold"/>
              <a:sym typeface="Tlab 레트로라이프 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0" cy="10455849"/>
            <a:chOff x="0" y="0"/>
            <a:chExt cx="27795014"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p>
          </p:txBody>
        </p:sp>
      </p:grpSp>
      <p:grpSp>
        <p:nvGrpSpPr>
          <p:cNvPr id="11" name="Group 11"/>
          <p:cNvGrpSpPr/>
          <p:nvPr/>
        </p:nvGrpSpPr>
        <p:grpSpPr>
          <a:xfrm rot="0">
            <a:off x="980630" y="838519"/>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485849"/>
                </a:solidFill>
                <a:prstDash val="solid"/>
                <a:miter/>
              </a:ln>
            </p:spPr>
            <p:txBody>
              <a:bodyPr anchor="ctr"/>
              <a:p>
                <a:pPr algn="ctr">
                  <a:defRPr/>
                </a:pPr>
                <a:endParaRPr lang="ko-KR" altLang="en-US"/>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p>
            </p:txBody>
          </p:sp>
        </p:grpSp>
      </p:grpSp>
      <p:sp>
        <p:nvSpPr>
          <p:cNvPr id="18" name="Freeform 18"/>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p>
        </p:txBody>
      </p:sp>
      <p:sp>
        <p:nvSpPr>
          <p:cNvPr id="19" name="TextBox 19"/>
          <p:cNvSpPr txBox="1"/>
          <p:nvPr/>
        </p:nvSpPr>
        <p:spPr>
          <a:xfrm>
            <a:off x="1398728" y="904875"/>
            <a:ext cx="6468884" cy="1095375"/>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맑은 고딕"/>
                <a:ea typeface="맑은 고딕"/>
                <a:cs typeface="Tlab 레트로라이프 Bold"/>
                <a:sym typeface="Tlab 레트로라이프 Bold"/>
              </a:rPr>
              <a:t>05 </a:t>
            </a:r>
            <a:r>
              <a:rPr lang="en-US" altLang="ko-KR" sz="6110" b="1">
                <a:solidFill>
                  <a:srgbClr val="485849">
                    <a:alpha val="73730"/>
                  </a:srgbClr>
                </a:solidFill>
                <a:latin typeface="맑은 고딕"/>
                <a:ea typeface="맑은 고딕"/>
                <a:cs typeface="Tlab 레트로라이프 Bold"/>
                <a:sym typeface="Tlab 레트로라이프 Bold"/>
              </a:rPr>
              <a:t>ERD</a:t>
            </a:r>
            <a:r>
              <a:rPr lang="en-US" sz="6110" b="1">
                <a:solidFill>
                  <a:srgbClr val="485849">
                    <a:alpha val="73730"/>
                  </a:srgbClr>
                </a:solidFill>
                <a:latin typeface="맑은 고딕"/>
                <a:ea typeface="맑은 고딕"/>
                <a:cs typeface="Tlab 레트로라이프 Bold"/>
                <a:sym typeface="Tlab 레트로라이프 Bold"/>
              </a:rPr>
              <a:t> (DB) </a:t>
            </a:r>
            <a:endParaRPr lang="en-US" sz="6110" b="1">
              <a:solidFill>
                <a:srgbClr val="485849">
                  <a:alpha val="73730"/>
                </a:srgbClr>
              </a:solidFill>
              <a:latin typeface="맑은 고딕"/>
              <a:ea typeface="맑은 고딕"/>
              <a:cs typeface="Tlab 레트로라이프 Bold"/>
              <a:sym typeface="Tlab 레트로라이프 Bold"/>
            </a:endParaRPr>
          </a:p>
        </p:txBody>
      </p:sp>
      <p:sp>
        <p:nvSpPr>
          <p:cNvPr id="20" name="Freeform 20"/>
          <p:cNvSpPr/>
          <p:nvPr/>
        </p:nvSpPr>
        <p:spPr>
          <a:xfrm>
            <a:off x="2397795" y="1959333"/>
            <a:ext cx="7329247" cy="7424850"/>
          </a:xfrm>
          <a:custGeom>
            <a:avLst/>
            <a:gdLst/>
            <a:rect l="l" t="t" r="r" b="b"/>
            <a:pathLst>
              <a:path w="7329247" h="7424850">
                <a:moveTo>
                  <a:pt x="0" y="0"/>
                </a:moveTo>
                <a:lnTo>
                  <a:pt x="7329247" y="0"/>
                </a:lnTo>
                <a:lnTo>
                  <a:pt x="7329247" y="7424851"/>
                </a:lnTo>
                <a:lnTo>
                  <a:pt x="0" y="7424851"/>
                </a:lnTo>
                <a:lnTo>
                  <a:pt x="0" y="0"/>
                </a:lnTo>
                <a:close/>
              </a:path>
            </a:pathLst>
          </a:custGeom>
          <a:blipFill rotWithShape="1">
            <a:blip r:embed="rId11"/>
            <a:stretch>
              <a:fillRect t="-2290"/>
            </a:stretch>
          </a:blipFill>
        </p:spPr>
        <p:txBody>
          <a:bodyPr anchor="ctr"/>
          <a:p>
            <a:pPr algn="ctr">
              <a:defRPr/>
            </a:pPr>
            <a:endParaRPr lang="ko-KR" altLang="en-US"/>
          </a:p>
        </p:txBody>
      </p:sp>
      <p:sp>
        <p:nvSpPr>
          <p:cNvPr id="21" name="Freeform 21"/>
          <p:cNvSpPr/>
          <p:nvPr/>
        </p:nvSpPr>
        <p:spPr>
          <a:xfrm>
            <a:off x="10536385" y="1028700"/>
            <a:ext cx="5183826" cy="8355484"/>
          </a:xfrm>
          <a:custGeom>
            <a:avLst/>
            <a:gdLst/>
            <a:rect l="l" t="t" r="r" b="b"/>
            <a:pathLst>
              <a:path w="5183826" h="8355484">
                <a:moveTo>
                  <a:pt x="0" y="0"/>
                </a:moveTo>
                <a:lnTo>
                  <a:pt x="5183826" y="0"/>
                </a:lnTo>
                <a:lnTo>
                  <a:pt x="5183826" y="8355484"/>
                </a:lnTo>
                <a:lnTo>
                  <a:pt x="0" y="8355484"/>
                </a:lnTo>
                <a:lnTo>
                  <a:pt x="0" y="0"/>
                </a:lnTo>
                <a:close/>
              </a:path>
            </a:pathLst>
          </a:custGeom>
          <a:blipFill rotWithShape="1">
            <a:blip r:embed="rId12"/>
            <a:stretch>
              <a:fillRect t="-2280" r="-5090"/>
            </a:stretch>
          </a:blipFill>
        </p:spPr>
        <p:txBody>
          <a:bodyPr anchor="ctr"/>
          <a:p>
            <a:pPr algn="ctr">
              <a:defRPr/>
            </a:pP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2" cy="10455849"/>
            <a:chOff x="0" y="0"/>
            <a:chExt cx="27795016"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latin typeface="맑은 고딕"/>
              </a:endParaRPr>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latin typeface="맑은 고딕"/>
              </a:endParaRPr>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latin typeface="맑은 고딕"/>
              </a:endParaRPr>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latin typeface="맑은 고딕"/>
              </a:endParaRPr>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latin typeface="맑은 고딕"/>
              </a:endParaRPr>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latin typeface="맑은 고딕"/>
              </a:endParaRPr>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latin typeface="맑은 고딕"/>
              </a:endParaRPr>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latin typeface="맑은 고딕"/>
              </a:endParaRPr>
            </a:p>
          </p:txBody>
        </p:sp>
      </p:grpSp>
      <p:grpSp>
        <p:nvGrpSpPr>
          <p:cNvPr id="11" name="Group 11"/>
          <p:cNvGrpSpPr/>
          <p:nvPr/>
        </p:nvGrpSpPr>
        <p:grpSpPr>
          <a:xfrm rot="0">
            <a:off x="980630" y="838519"/>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latin typeface="맑은 고딕"/>
                </a:endParaRPr>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txBody>
              <a:bodyPr anchor="ctr"/>
              <a:p>
                <a:pPr algn="ctr">
                  <a:defRPr/>
                </a:pPr>
                <a:endParaRPr lang="ko-KR" altLang="en-US">
                  <a:latin typeface="맑은 고딕"/>
                </a:endParaRPr>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sp>
        <p:nvSpPr>
          <p:cNvPr id="18" name="Freeform 18"/>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latin typeface="맑은 고딕"/>
            </a:endParaRPr>
          </a:p>
        </p:txBody>
      </p:sp>
      <p:sp>
        <p:nvSpPr>
          <p:cNvPr id="19" name="Freeform 19"/>
          <p:cNvSpPr/>
          <p:nvPr/>
        </p:nvSpPr>
        <p:spPr>
          <a:xfrm>
            <a:off x="1653515" y="2490914"/>
            <a:ext cx="520843" cy="500009"/>
          </a:xfrm>
          <a:custGeom>
            <a:avLst/>
            <a:gdLst/>
            <a:rect l="l" t="t" r="r" b="b"/>
            <a:pathLst>
              <a:path w="520843" h="500009">
                <a:moveTo>
                  <a:pt x="0" y="0"/>
                </a:moveTo>
                <a:lnTo>
                  <a:pt x="520843" y="0"/>
                </a:lnTo>
                <a:lnTo>
                  <a:pt x="520843" y="500009"/>
                </a:lnTo>
                <a:lnTo>
                  <a:pt x="0" y="500009"/>
                </a:lnTo>
                <a:lnTo>
                  <a:pt x="0" y="0"/>
                </a:lnTo>
                <a:close/>
              </a:path>
            </a:pathLst>
          </a:custGeom>
          <a:blipFill rotWithShape="1">
            <a:blip r:embed="rId11"/>
            <a:stretch>
              <a:fillRect/>
            </a:stretch>
          </a:blipFill>
        </p:spPr>
        <p:txBody>
          <a:bodyPr anchor="ctr"/>
          <a:p>
            <a:pPr algn="ctr">
              <a:defRPr/>
            </a:pPr>
            <a:endParaRPr lang="ko-KR" altLang="en-US">
              <a:latin typeface="맑은 고딕"/>
            </a:endParaRPr>
          </a:p>
        </p:txBody>
      </p:sp>
      <p:grpSp>
        <p:nvGrpSpPr>
          <p:cNvPr id="20" name="Group 20"/>
          <p:cNvGrpSpPr/>
          <p:nvPr/>
        </p:nvGrpSpPr>
        <p:grpSpPr>
          <a:xfrm rot="0">
            <a:off x="2422787" y="2160834"/>
            <a:ext cx="6297271" cy="943177"/>
            <a:chOff x="0" y="-57150"/>
            <a:chExt cx="1658540" cy="248409"/>
          </a:xfrm>
        </p:grpSpPr>
        <p:sp>
          <p:nvSpPr>
            <p:cNvPr id="21" name="Freeform 21"/>
            <p:cNvSpPr/>
            <p:nvPr/>
          </p:nvSpPr>
          <p:spPr>
            <a:xfrm>
              <a:off x="0" y="-54288"/>
              <a:ext cx="1658540" cy="245547"/>
            </a:xfrm>
            <a:custGeom>
              <a:avLst/>
              <a:gdLst/>
              <a:rect l="l" t="t" r="r" b="b"/>
              <a:pathLst>
                <a:path w="1658540" h="191259">
                  <a:moveTo>
                    <a:pt x="15982" y="0"/>
                  </a:moveTo>
                  <a:lnTo>
                    <a:pt x="1642558" y="0"/>
                  </a:lnTo>
                  <a:cubicBezTo>
                    <a:pt x="1651385" y="0"/>
                    <a:pt x="1658540" y="7156"/>
                    <a:pt x="1658540" y="15982"/>
                  </a:cubicBezTo>
                  <a:lnTo>
                    <a:pt x="1658540" y="175277"/>
                  </a:lnTo>
                  <a:cubicBezTo>
                    <a:pt x="1658540" y="184103"/>
                    <a:pt x="1651385" y="191259"/>
                    <a:pt x="1642558" y="191259"/>
                  </a:cubicBezTo>
                  <a:lnTo>
                    <a:pt x="15982" y="191259"/>
                  </a:lnTo>
                  <a:cubicBezTo>
                    <a:pt x="7156" y="191259"/>
                    <a:pt x="0" y="184103"/>
                    <a:pt x="0" y="175277"/>
                  </a:cubicBezTo>
                  <a:lnTo>
                    <a:pt x="0" y="15982"/>
                  </a:lnTo>
                  <a:cubicBezTo>
                    <a:pt x="0" y="7156"/>
                    <a:pt x="7156" y="0"/>
                    <a:pt x="15982" y="0"/>
                  </a:cubicBezTo>
                  <a:close/>
                </a:path>
              </a:pathLst>
            </a:custGeom>
            <a:solidFill>
              <a:srgbClr val="8cb791"/>
            </a:solidFill>
            <a:ln w="19050" cap="sq">
              <a:solidFill>
                <a:srgbClr val="485849"/>
              </a:solidFill>
              <a:prstDash val="solid"/>
              <a:miter/>
            </a:ln>
          </p:spPr>
          <p:txBody>
            <a:bodyPr anchor="ctr"/>
            <a:p>
              <a:pPr algn="ctr">
                <a:defRPr/>
              </a:pPr>
              <a:endParaRPr lang="ko-KR" altLang="en-US" sz="1900">
                <a:latin typeface="맑은 고딕"/>
              </a:endParaRPr>
            </a:p>
          </p:txBody>
        </p:sp>
        <p:sp>
          <p:nvSpPr>
            <p:cNvPr id="22" name="TextBox 22"/>
            <p:cNvSpPr txBox="1"/>
            <p:nvPr/>
          </p:nvSpPr>
          <p:spPr>
            <a:xfrm>
              <a:off x="0" y="-57150"/>
              <a:ext cx="1658540" cy="248409"/>
            </a:xfrm>
            <a:prstGeom prst="rect">
              <a:avLst/>
            </a:prstGeom>
          </p:spPr>
          <p:txBody>
            <a:bodyPr lIns="50800" tIns="50800" rIns="50800" bIns="50800" anchor="ctr"/>
            <a:lstStyle/>
            <a:p>
              <a:pPr algn="ctr">
                <a:lnSpc>
                  <a:spcPts val="3920"/>
                </a:lnSpc>
                <a:defRPr/>
              </a:pPr>
              <a:r>
                <a:rPr lang="en-US" sz="2800">
                  <a:solidFill>
                    <a:srgbClr val="ffffff"/>
                  </a:solidFill>
                  <a:latin typeface="맑은 고딕"/>
                  <a:ea typeface="맑은 고딕"/>
                  <a:cs typeface="Tlab 레트로라이프"/>
                  <a:sym typeface="Tlab 레트로라이프"/>
                </a:rPr>
                <a:t>이메일 인증</a:t>
              </a:r>
              <a:endParaRPr lang="en-US" sz="2800">
                <a:solidFill>
                  <a:srgbClr val="ffffff"/>
                </a:solidFill>
                <a:latin typeface="맑은 고딕"/>
                <a:ea typeface="맑은 고딕"/>
                <a:cs typeface="Tlab 레트로라이프"/>
                <a:sym typeface="Tlab 레트로라이프"/>
              </a:endParaRPr>
            </a:p>
          </p:txBody>
        </p:sp>
      </p:grpSp>
      <p:sp>
        <p:nvSpPr>
          <p:cNvPr id="23" name="Freeform 23"/>
          <p:cNvSpPr/>
          <p:nvPr/>
        </p:nvSpPr>
        <p:spPr>
          <a:xfrm>
            <a:off x="9144000" y="3104011"/>
            <a:ext cx="7456612" cy="750451"/>
          </a:xfrm>
          <a:custGeom>
            <a:avLst/>
            <a:gdLst/>
            <a:rect l="l" t="t" r="r" b="b"/>
            <a:pathLst>
              <a:path w="7456612" h="750451">
                <a:moveTo>
                  <a:pt x="0" y="0"/>
                </a:moveTo>
                <a:lnTo>
                  <a:pt x="7456612" y="0"/>
                </a:lnTo>
                <a:lnTo>
                  <a:pt x="7456612" y="750452"/>
                </a:lnTo>
                <a:lnTo>
                  <a:pt x="0" y="750452"/>
                </a:lnTo>
                <a:lnTo>
                  <a:pt x="0" y="0"/>
                </a:lnTo>
                <a:close/>
              </a:path>
            </a:pathLst>
          </a:custGeom>
          <a:blipFill rotWithShape="1">
            <a:blip r:embed="rId12"/>
            <a:stretch>
              <a:fillRect/>
            </a:stretch>
          </a:blipFill>
        </p:spPr>
        <p:txBody>
          <a:bodyPr anchor="ctr"/>
          <a:p>
            <a:pPr algn="ctr">
              <a:defRPr/>
            </a:pPr>
            <a:endParaRPr lang="ko-KR" altLang="en-US">
              <a:latin typeface="맑은 고딕"/>
            </a:endParaRPr>
          </a:p>
        </p:txBody>
      </p:sp>
      <p:sp>
        <p:nvSpPr>
          <p:cNvPr id="24" name="Freeform 24"/>
          <p:cNvSpPr/>
          <p:nvPr/>
        </p:nvSpPr>
        <p:spPr>
          <a:xfrm>
            <a:off x="9144000" y="4093976"/>
            <a:ext cx="7456612" cy="1817549"/>
          </a:xfrm>
          <a:custGeom>
            <a:avLst/>
            <a:gdLst/>
            <a:rect l="l" t="t" r="r" b="b"/>
            <a:pathLst>
              <a:path w="7456612" h="1817549">
                <a:moveTo>
                  <a:pt x="0" y="0"/>
                </a:moveTo>
                <a:lnTo>
                  <a:pt x="7456612" y="0"/>
                </a:lnTo>
                <a:lnTo>
                  <a:pt x="7456612" y="1817549"/>
                </a:lnTo>
                <a:lnTo>
                  <a:pt x="0" y="1817549"/>
                </a:lnTo>
                <a:lnTo>
                  <a:pt x="0" y="0"/>
                </a:lnTo>
                <a:close/>
              </a:path>
            </a:pathLst>
          </a:custGeom>
          <a:blipFill rotWithShape="1">
            <a:blip r:embed="rId13"/>
            <a:stretch>
              <a:fillRect/>
            </a:stretch>
          </a:blipFill>
        </p:spPr>
        <p:txBody>
          <a:bodyPr anchor="ctr"/>
          <a:p>
            <a:pPr algn="ctr">
              <a:defRPr/>
            </a:pPr>
            <a:endParaRPr lang="ko-KR" altLang="en-US">
              <a:latin typeface="맑은 고딕"/>
            </a:endParaRPr>
          </a:p>
        </p:txBody>
      </p:sp>
      <p:sp>
        <p:nvSpPr>
          <p:cNvPr id="25" name="Freeform 25"/>
          <p:cNvSpPr/>
          <p:nvPr/>
        </p:nvSpPr>
        <p:spPr>
          <a:xfrm>
            <a:off x="9144000" y="5911525"/>
            <a:ext cx="7456612" cy="1103274"/>
          </a:xfrm>
          <a:custGeom>
            <a:avLst/>
            <a:gdLst/>
            <a:rect l="l" t="t" r="r" b="b"/>
            <a:pathLst>
              <a:path w="7456612" h="1103274">
                <a:moveTo>
                  <a:pt x="0" y="0"/>
                </a:moveTo>
                <a:lnTo>
                  <a:pt x="7456612" y="0"/>
                </a:lnTo>
                <a:lnTo>
                  <a:pt x="7456612" y="1103275"/>
                </a:lnTo>
                <a:lnTo>
                  <a:pt x="0" y="1103275"/>
                </a:lnTo>
                <a:lnTo>
                  <a:pt x="0" y="0"/>
                </a:lnTo>
                <a:close/>
              </a:path>
            </a:pathLst>
          </a:custGeom>
          <a:blipFill rotWithShape="1">
            <a:blip r:embed="rId14"/>
            <a:stretch>
              <a:fillRect/>
            </a:stretch>
          </a:blipFill>
        </p:spPr>
        <p:txBody>
          <a:bodyPr anchor="ctr"/>
          <a:p>
            <a:pPr algn="ctr">
              <a:defRPr/>
            </a:pPr>
            <a:endParaRPr lang="ko-KR" altLang="en-US">
              <a:latin typeface="맑은 고딕"/>
            </a:endParaRPr>
          </a:p>
        </p:txBody>
      </p:sp>
      <p:sp>
        <p:nvSpPr>
          <p:cNvPr id="26" name="TextBox 26"/>
          <p:cNvSpPr txBox="1"/>
          <p:nvPr/>
        </p:nvSpPr>
        <p:spPr>
          <a:xfrm>
            <a:off x="1659149" y="3465961"/>
            <a:ext cx="7060909" cy="1210814"/>
          </a:xfrm>
          <a:prstGeom prst="rect">
            <a:avLst/>
          </a:prstGeom>
        </p:spPr>
        <p:txBody>
          <a:bodyPr lIns="0" tIns="0" rIns="0" bIns="0" anchor="t">
            <a:spAutoFit/>
          </a:bodyPr>
          <a:lstStyle/>
          <a:p>
            <a:pPr algn="l">
              <a:lnSpc>
                <a:spcPts val="3359"/>
              </a:lnSpc>
              <a:defRPr/>
            </a:pPr>
            <a:r>
              <a:rPr lang="en-US" sz="2400" b="1">
                <a:solidFill>
                  <a:srgbClr val="000000"/>
                </a:solidFill>
                <a:latin typeface="맑은 고딕"/>
                <a:ea typeface="맑은 고딕"/>
                <a:cs typeface="TDTD순고딕 Bold"/>
                <a:sym typeface="TDTD순고딕 Bold"/>
              </a:rPr>
              <a:t>이메일 인증</a:t>
            </a:r>
            <a:endParaRPr lang="en-US" sz="2400" b="1">
              <a:solidFill>
                <a:srgbClr val="000000"/>
              </a:solidFill>
              <a:latin typeface="맑은 고딕"/>
              <a:ea typeface="맑은 고딕"/>
              <a:cs typeface="TDTD순고딕 Bold"/>
              <a:sym typeface="TDTD순고딕 Bold"/>
            </a:endParaRPr>
          </a:p>
          <a:p>
            <a:pPr algn="l">
              <a:lnSpc>
                <a:spcPts val="3079"/>
              </a:lnSpc>
              <a:spcBef>
                <a:spcPct val="0"/>
              </a:spcBef>
              <a:defRPr/>
            </a:pPr>
            <a:r>
              <a:rPr lang="en-US" sz="2199">
                <a:solidFill>
                  <a:srgbClr val="000000"/>
                </a:solidFill>
                <a:latin typeface="맑은 고딕"/>
                <a:ea typeface="맑은 고딕"/>
                <a:cs typeface="TDTD순고딕"/>
                <a:sym typeface="TDTD순고딕"/>
              </a:rPr>
              <a:t> → 회원가입과 회원 정보를 수정하기 위해서 이메일 인증을 해야한다.</a:t>
            </a:r>
            <a:endParaRPr lang="en-US" sz="2199">
              <a:solidFill>
                <a:srgbClr val="000000"/>
              </a:solidFill>
              <a:latin typeface="맑은 고딕"/>
              <a:ea typeface="맑은 고딕"/>
              <a:cs typeface="TDTD순고딕"/>
              <a:sym typeface="TDTD순고딕"/>
            </a:endParaRPr>
          </a:p>
        </p:txBody>
      </p:sp>
      <p:sp>
        <p:nvSpPr>
          <p:cNvPr id="27" name="TextBox 27"/>
          <p:cNvSpPr txBox="1"/>
          <p:nvPr/>
        </p:nvSpPr>
        <p:spPr>
          <a:xfrm>
            <a:off x="1398728" y="904875"/>
            <a:ext cx="4835048" cy="1095375"/>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맑은 고딕"/>
                <a:ea typeface="맑은 고딕"/>
                <a:cs typeface="Tlab 레트로라이프 Bold"/>
                <a:sym typeface="Tlab 레트로라이프 Bold"/>
              </a:rPr>
              <a:t>06 </a:t>
            </a:r>
            <a:r>
              <a:rPr lang="en-US" sz="6110" b="1">
                <a:solidFill>
                  <a:srgbClr val="485849">
                    <a:alpha val="73730"/>
                  </a:srgbClr>
                </a:solidFill>
                <a:latin typeface="맑은 고딕"/>
                <a:ea typeface="맑은 고딕"/>
                <a:cs typeface="Tlab 레트로라이프 Bold"/>
                <a:sym typeface="Tlab 레트로라이프 Bold"/>
              </a:rPr>
              <a:t>주요기능</a:t>
            </a:r>
            <a:endParaRPr lang="en-US" sz="6110" b="1">
              <a:solidFill>
                <a:srgbClr val="485849">
                  <a:alpha val="73730"/>
                </a:srgbClr>
              </a:solidFill>
              <a:latin typeface="맑은 고딕"/>
              <a:ea typeface="맑은 고딕"/>
              <a:cs typeface="Tlab 레트로라이프 Bold"/>
              <a:sym typeface="Tlab 레트로라이프 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2" cy="10455849"/>
            <a:chOff x="0" y="0"/>
            <a:chExt cx="27795016"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latin typeface="맑은 고딕"/>
              </a:endParaRPr>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latin typeface="맑은 고딕"/>
              </a:endParaRPr>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latin typeface="맑은 고딕"/>
              </a:endParaRPr>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latin typeface="맑은 고딕"/>
              </a:endParaRPr>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latin typeface="맑은 고딕"/>
              </a:endParaRPr>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latin typeface="맑은 고딕"/>
              </a:endParaRPr>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latin typeface="맑은 고딕"/>
              </a:endParaRPr>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latin typeface="맑은 고딕"/>
              </a:endParaRPr>
            </a:p>
          </p:txBody>
        </p:sp>
      </p:grpSp>
      <p:grpSp>
        <p:nvGrpSpPr>
          <p:cNvPr id="11" name="Group 11"/>
          <p:cNvGrpSpPr/>
          <p:nvPr/>
        </p:nvGrpSpPr>
        <p:grpSpPr>
          <a:xfrm rot="0">
            <a:off x="980630" y="838519"/>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latin typeface="맑은 고딕"/>
                </a:endParaRPr>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485849"/>
                </a:solidFill>
                <a:prstDash val="solid"/>
                <a:miter/>
              </a:ln>
            </p:spPr>
            <p:txBody>
              <a:bodyPr anchor="ctr"/>
              <a:p>
                <a:pPr algn="ctr">
                  <a:defRPr/>
                </a:pPr>
                <a:endParaRPr lang="ko-KR" altLang="en-US">
                  <a:latin typeface="맑은 고딕"/>
                </a:endParaRPr>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sp>
        <p:nvSpPr>
          <p:cNvPr id="18" name="Freeform 18"/>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latin typeface="맑은 고딕"/>
            </a:endParaRPr>
          </a:p>
        </p:txBody>
      </p:sp>
      <p:grpSp>
        <p:nvGrpSpPr>
          <p:cNvPr id="19" name="Group 19"/>
          <p:cNvGrpSpPr/>
          <p:nvPr/>
        </p:nvGrpSpPr>
        <p:grpSpPr>
          <a:xfrm rot="0">
            <a:off x="1191711" y="2145953"/>
            <a:ext cx="4193469" cy="1549747"/>
            <a:chOff x="0" y="0"/>
            <a:chExt cx="1104452" cy="408163"/>
          </a:xfrm>
        </p:grpSpPr>
        <p:sp>
          <p:nvSpPr>
            <p:cNvPr id="20" name="Freeform 20"/>
            <p:cNvSpPr/>
            <p:nvPr/>
          </p:nvSpPr>
          <p:spPr>
            <a:xfrm>
              <a:off x="0" y="0"/>
              <a:ext cx="1097213" cy="408163"/>
            </a:xfrm>
            <a:custGeom>
              <a:avLst/>
              <a:gdLst/>
              <a:rect l="l" t="t" r="r" b="b"/>
              <a:pathLst>
                <a:path w="1097213" h="273388">
                  <a:moveTo>
                    <a:pt x="94777" y="0"/>
                  </a:moveTo>
                  <a:lnTo>
                    <a:pt x="1002436" y="0"/>
                  </a:lnTo>
                  <a:cubicBezTo>
                    <a:pt x="1054780" y="0"/>
                    <a:pt x="1097213" y="42433"/>
                    <a:pt x="1097213" y="94777"/>
                  </a:cubicBezTo>
                  <a:lnTo>
                    <a:pt x="1097213" y="178611"/>
                  </a:lnTo>
                  <a:cubicBezTo>
                    <a:pt x="1097213" y="230955"/>
                    <a:pt x="1054780" y="273388"/>
                    <a:pt x="1002436" y="273388"/>
                  </a:cubicBezTo>
                  <a:lnTo>
                    <a:pt x="94777" y="273388"/>
                  </a:lnTo>
                  <a:cubicBezTo>
                    <a:pt x="42433" y="273388"/>
                    <a:pt x="0" y="230955"/>
                    <a:pt x="0" y="178611"/>
                  </a:cubicBezTo>
                  <a:lnTo>
                    <a:pt x="0" y="94777"/>
                  </a:lnTo>
                  <a:cubicBezTo>
                    <a:pt x="0" y="42433"/>
                    <a:pt x="42433" y="0"/>
                    <a:pt x="94777" y="0"/>
                  </a:cubicBezTo>
                  <a:close/>
                </a:path>
              </a:pathLst>
            </a:custGeom>
            <a:solidFill>
              <a:srgbClr val="e3f0e5"/>
            </a:solidFill>
          </p:spPr>
          <p:txBody>
            <a:bodyPr anchor="ctr"/>
            <a:p>
              <a:pPr algn="ctr">
                <a:defRPr/>
              </a:pPr>
              <a:endParaRPr lang="ko-KR" altLang="en-US">
                <a:latin typeface="맑은 고딕"/>
              </a:endParaRPr>
            </a:p>
          </p:txBody>
        </p:sp>
        <p:sp>
          <p:nvSpPr>
            <p:cNvPr id="21" name="TextBox 21"/>
            <p:cNvSpPr txBox="1"/>
            <p:nvPr/>
          </p:nvSpPr>
          <p:spPr>
            <a:xfrm>
              <a:off x="7239" y="67081"/>
              <a:ext cx="1097213" cy="321013"/>
            </a:xfrm>
            <a:prstGeom prst="rect">
              <a:avLst/>
            </a:prstGeom>
          </p:spPr>
          <p:txBody>
            <a:bodyPr lIns="50800" tIns="50800" rIns="50800" bIns="50800" anchor="ctr"/>
            <a:lstStyle/>
            <a:p>
              <a:pPr algn="ctr">
                <a:lnSpc>
                  <a:spcPts val="3079"/>
                </a:lnSpc>
                <a:defRPr/>
              </a:pPr>
              <a:r>
                <a:rPr lang="en-US" sz="2199">
                  <a:solidFill>
                    <a:srgbClr val="000000"/>
                  </a:solidFill>
                  <a:latin typeface="맑은 고딕"/>
                  <a:ea typeface="맑은 고딕"/>
                  <a:cs typeface="TDTD순고딕"/>
                  <a:sym typeface="TDTD순고딕"/>
                </a:rPr>
                <a:t>이메일 인증하기를 클릭하면  작성한 이메일로 인증 메일이 </a:t>
              </a:r>
              <a:endParaRPr lang="en-US" sz="2199">
                <a:solidFill>
                  <a:srgbClr val="000000"/>
                </a:solidFill>
                <a:latin typeface="맑은 고딕"/>
                <a:ea typeface="맑은 고딕"/>
                <a:cs typeface="TDTD순고딕"/>
                <a:sym typeface="TDTD순고딕"/>
              </a:endParaRPr>
            </a:p>
            <a:p>
              <a:pPr algn="ctr">
                <a:lnSpc>
                  <a:spcPts val="3079"/>
                </a:lnSpc>
                <a:defRPr/>
              </a:pPr>
              <a:r>
                <a:rPr lang="en-US" sz="2199">
                  <a:solidFill>
                    <a:srgbClr val="000000"/>
                  </a:solidFill>
                  <a:latin typeface="맑은 고딕"/>
                  <a:ea typeface="맑은 고딕"/>
                  <a:cs typeface="TDTD순고딕"/>
                  <a:sym typeface="TDTD순고딕"/>
                </a:rPr>
                <a:t>전송된다.</a:t>
              </a:r>
              <a:endParaRPr lang="en-US" sz="2199">
                <a:solidFill>
                  <a:srgbClr val="000000"/>
                </a:solidFill>
                <a:latin typeface="맑은 고딕"/>
                <a:ea typeface="맑은 고딕"/>
                <a:cs typeface="TDTD순고딕"/>
                <a:sym typeface="TDTD순고딕"/>
              </a:endParaRPr>
            </a:p>
          </p:txBody>
        </p:sp>
      </p:grpSp>
      <p:grpSp>
        <p:nvGrpSpPr>
          <p:cNvPr id="22" name="Group 22"/>
          <p:cNvGrpSpPr/>
          <p:nvPr/>
        </p:nvGrpSpPr>
        <p:grpSpPr>
          <a:xfrm rot="0">
            <a:off x="5841967" y="1965127"/>
            <a:ext cx="4943195" cy="1218846"/>
            <a:chOff x="0" y="-47625"/>
            <a:chExt cx="1301911" cy="321013"/>
          </a:xfrm>
        </p:grpSpPr>
        <p:sp>
          <p:nvSpPr>
            <p:cNvPr id="23" name="Freeform 23"/>
            <p:cNvSpPr/>
            <p:nvPr/>
          </p:nvSpPr>
          <p:spPr>
            <a:xfrm>
              <a:off x="0" y="-33357"/>
              <a:ext cx="1301911" cy="306745"/>
            </a:xfrm>
            <a:custGeom>
              <a:avLst/>
              <a:gdLst/>
              <a:rect l="l" t="t" r="r" b="b"/>
              <a:pathLst>
                <a:path w="1301911" h="273388">
                  <a:moveTo>
                    <a:pt x="79875" y="0"/>
                  </a:moveTo>
                  <a:lnTo>
                    <a:pt x="1222036" y="0"/>
                  </a:lnTo>
                  <a:cubicBezTo>
                    <a:pt x="1266150" y="0"/>
                    <a:pt x="1301911" y="35761"/>
                    <a:pt x="1301911" y="79875"/>
                  </a:cubicBezTo>
                  <a:lnTo>
                    <a:pt x="1301911" y="193513"/>
                  </a:lnTo>
                  <a:cubicBezTo>
                    <a:pt x="1301911" y="214697"/>
                    <a:pt x="1293496" y="235014"/>
                    <a:pt x="1278516" y="249993"/>
                  </a:cubicBezTo>
                  <a:cubicBezTo>
                    <a:pt x="1263537" y="264973"/>
                    <a:pt x="1243220" y="273388"/>
                    <a:pt x="1222036" y="273388"/>
                  </a:cubicBezTo>
                  <a:lnTo>
                    <a:pt x="79875" y="273388"/>
                  </a:lnTo>
                  <a:cubicBezTo>
                    <a:pt x="35761" y="273388"/>
                    <a:pt x="0" y="237627"/>
                    <a:pt x="0" y="193513"/>
                  </a:cubicBezTo>
                  <a:lnTo>
                    <a:pt x="0" y="79875"/>
                  </a:lnTo>
                  <a:cubicBezTo>
                    <a:pt x="0" y="58691"/>
                    <a:pt x="8415" y="38374"/>
                    <a:pt x="23395" y="23395"/>
                  </a:cubicBezTo>
                  <a:cubicBezTo>
                    <a:pt x="38374" y="8415"/>
                    <a:pt x="58691" y="0"/>
                    <a:pt x="79875" y="0"/>
                  </a:cubicBezTo>
                  <a:close/>
                </a:path>
              </a:pathLst>
            </a:custGeom>
            <a:solidFill>
              <a:srgbClr val="e3f0e5"/>
            </a:solidFill>
          </p:spPr>
          <p:txBody>
            <a:bodyPr anchor="ctr"/>
            <a:p>
              <a:pPr algn="ctr">
                <a:defRPr/>
              </a:pPr>
              <a:endParaRPr lang="ko-KR" altLang="en-US">
                <a:latin typeface="맑은 고딕"/>
              </a:endParaRPr>
            </a:p>
          </p:txBody>
        </p:sp>
        <p:sp>
          <p:nvSpPr>
            <p:cNvPr id="24" name="TextBox 24"/>
            <p:cNvSpPr txBox="1"/>
            <p:nvPr/>
          </p:nvSpPr>
          <p:spPr>
            <a:xfrm>
              <a:off x="0" y="-47625"/>
              <a:ext cx="1301911" cy="321013"/>
            </a:xfrm>
            <a:prstGeom prst="rect">
              <a:avLst/>
            </a:prstGeom>
          </p:spPr>
          <p:txBody>
            <a:bodyPr lIns="50800" tIns="50800" rIns="50800" bIns="50800" anchor="ctr"/>
            <a:lstStyle/>
            <a:p>
              <a:pPr algn="ctr">
                <a:lnSpc>
                  <a:spcPts val="3079"/>
                </a:lnSpc>
                <a:defRPr/>
              </a:pPr>
              <a:r>
                <a:rPr lang="en-US" sz="2199">
                  <a:solidFill>
                    <a:srgbClr val="000000"/>
                  </a:solidFill>
                  <a:latin typeface="맑은 고딕"/>
                  <a:ea typeface="맑은 고딕"/>
                  <a:cs typeface="TDTD순고딕"/>
                  <a:sym typeface="TDTD순고딕"/>
                </a:rPr>
                <a:t>이메일 인증하기 버튼을 누르면 </a:t>
              </a:r>
              <a:endParaRPr lang="en-US" sz="2199">
                <a:solidFill>
                  <a:srgbClr val="000000"/>
                </a:solidFill>
                <a:latin typeface="맑은 고딕"/>
                <a:ea typeface="맑은 고딕"/>
                <a:cs typeface="TDTD순고딕"/>
                <a:sym typeface="TDTD순고딕"/>
              </a:endParaRPr>
            </a:p>
            <a:p>
              <a:pPr algn="ctr">
                <a:lnSpc>
                  <a:spcPts val="3079"/>
                </a:lnSpc>
                <a:defRPr/>
              </a:pPr>
              <a:r>
                <a:rPr lang="en-US" sz="2199">
                  <a:solidFill>
                    <a:srgbClr val="000000"/>
                  </a:solidFill>
                  <a:latin typeface="맑은 고딕"/>
                  <a:ea typeface="맑은 고딕"/>
                  <a:cs typeface="TDTD순고딕"/>
                  <a:sym typeface="TDTD순고딕"/>
                </a:rPr>
                <a:t>이메일이 인증된다.</a:t>
              </a:r>
              <a:endParaRPr lang="en-US" sz="2199">
                <a:solidFill>
                  <a:srgbClr val="000000"/>
                </a:solidFill>
                <a:latin typeface="맑은 고딕"/>
                <a:ea typeface="맑은 고딕"/>
                <a:cs typeface="TDTD순고딕"/>
                <a:sym typeface="TDTD순고딕"/>
              </a:endParaRPr>
            </a:p>
          </p:txBody>
        </p:sp>
      </p:grpSp>
      <p:sp>
        <p:nvSpPr>
          <p:cNvPr id="25" name="Freeform 25"/>
          <p:cNvSpPr/>
          <p:nvPr/>
        </p:nvSpPr>
        <p:spPr>
          <a:xfrm>
            <a:off x="1219200" y="3695700"/>
            <a:ext cx="4165981" cy="5517855"/>
          </a:xfrm>
          <a:custGeom>
            <a:avLst/>
            <a:gdLst/>
            <a:rect l="l" t="t" r="r" b="b"/>
            <a:pathLst>
              <a:path w="4165981" h="5517855">
                <a:moveTo>
                  <a:pt x="0" y="0"/>
                </a:moveTo>
                <a:lnTo>
                  <a:pt x="4165981" y="0"/>
                </a:lnTo>
                <a:lnTo>
                  <a:pt x="4165981" y="5517855"/>
                </a:lnTo>
                <a:lnTo>
                  <a:pt x="0" y="5517855"/>
                </a:lnTo>
                <a:lnTo>
                  <a:pt x="0" y="0"/>
                </a:lnTo>
                <a:close/>
              </a:path>
            </a:pathLst>
          </a:custGeom>
          <a:blipFill rotWithShape="1">
            <a:blip r:embed="rId11"/>
            <a:stretch>
              <a:fillRect/>
            </a:stretch>
          </a:blipFill>
        </p:spPr>
        <p:txBody>
          <a:bodyPr anchor="ctr"/>
          <a:p>
            <a:pPr algn="ctr">
              <a:defRPr/>
            </a:pPr>
            <a:endParaRPr lang="ko-KR" altLang="en-US">
              <a:latin typeface="맑은 고딕"/>
            </a:endParaRPr>
          </a:p>
        </p:txBody>
      </p:sp>
      <p:sp>
        <p:nvSpPr>
          <p:cNvPr id="26" name="Freeform 26"/>
          <p:cNvSpPr/>
          <p:nvPr/>
        </p:nvSpPr>
        <p:spPr>
          <a:xfrm>
            <a:off x="5555331" y="3370592"/>
            <a:ext cx="6055532" cy="4661968"/>
          </a:xfrm>
          <a:custGeom>
            <a:avLst/>
            <a:gdLst/>
            <a:rect l="l" t="t" r="r" b="b"/>
            <a:pathLst>
              <a:path w="6055532" h="4661968">
                <a:moveTo>
                  <a:pt x="0" y="0"/>
                </a:moveTo>
                <a:lnTo>
                  <a:pt x="6055531" y="0"/>
                </a:lnTo>
                <a:lnTo>
                  <a:pt x="6055531" y="4661968"/>
                </a:lnTo>
                <a:lnTo>
                  <a:pt x="0" y="4661968"/>
                </a:lnTo>
                <a:lnTo>
                  <a:pt x="0" y="0"/>
                </a:lnTo>
                <a:close/>
              </a:path>
            </a:pathLst>
          </a:custGeom>
          <a:blipFill rotWithShape="1">
            <a:blip r:embed="rId12"/>
            <a:stretch>
              <a:fillRect r="-15550"/>
            </a:stretch>
          </a:blipFill>
        </p:spPr>
        <p:txBody>
          <a:bodyPr anchor="ctr"/>
          <a:p>
            <a:pPr algn="ctr">
              <a:defRPr/>
            </a:pPr>
            <a:endParaRPr lang="ko-KR" altLang="en-US">
              <a:latin typeface="맑은 고딕"/>
            </a:endParaRPr>
          </a:p>
        </p:txBody>
      </p:sp>
      <p:sp>
        <p:nvSpPr>
          <p:cNvPr id="27" name="Freeform 27"/>
          <p:cNvSpPr/>
          <p:nvPr/>
        </p:nvSpPr>
        <p:spPr>
          <a:xfrm>
            <a:off x="11810887" y="3370592"/>
            <a:ext cx="5033164" cy="4661968"/>
          </a:xfrm>
          <a:custGeom>
            <a:avLst/>
            <a:gdLst/>
            <a:rect l="l" t="t" r="r" b="b"/>
            <a:pathLst>
              <a:path w="5033164" h="4661968">
                <a:moveTo>
                  <a:pt x="0" y="0"/>
                </a:moveTo>
                <a:lnTo>
                  <a:pt x="5033164" y="0"/>
                </a:lnTo>
                <a:lnTo>
                  <a:pt x="5033164" y="4661968"/>
                </a:lnTo>
                <a:lnTo>
                  <a:pt x="0" y="4661968"/>
                </a:lnTo>
                <a:lnTo>
                  <a:pt x="0" y="0"/>
                </a:lnTo>
                <a:close/>
              </a:path>
            </a:pathLst>
          </a:custGeom>
          <a:blipFill rotWithShape="1">
            <a:blip r:embed="rId13"/>
            <a:stretch>
              <a:fillRect/>
            </a:stretch>
          </a:blipFill>
        </p:spPr>
        <p:txBody>
          <a:bodyPr anchor="ctr"/>
          <a:p>
            <a:pPr algn="ctr">
              <a:defRPr/>
            </a:pPr>
            <a:endParaRPr lang="ko-KR" altLang="en-US">
              <a:latin typeface="맑은 고딕"/>
            </a:endParaRPr>
          </a:p>
        </p:txBody>
      </p:sp>
      <p:sp>
        <p:nvSpPr>
          <p:cNvPr id="28" name="TextBox 28"/>
          <p:cNvSpPr txBox="1"/>
          <p:nvPr/>
        </p:nvSpPr>
        <p:spPr>
          <a:xfrm>
            <a:off x="1398728" y="904875"/>
            <a:ext cx="4835048" cy="1095375"/>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맑은 고딕"/>
                <a:ea typeface="맑은 고딕"/>
                <a:cs typeface="Tlab 레트로라이프 Bold"/>
                <a:sym typeface="Tlab 레트로라이프 Bold"/>
              </a:rPr>
              <a:t>06 </a:t>
            </a:r>
            <a:r>
              <a:rPr lang="en-US" sz="6110" b="1">
                <a:solidFill>
                  <a:srgbClr val="485849">
                    <a:alpha val="73730"/>
                  </a:srgbClr>
                </a:solidFill>
                <a:latin typeface="맑은 고딕"/>
                <a:ea typeface="맑은 고딕"/>
                <a:cs typeface="Tlab 레트로라이프 Bold"/>
                <a:sym typeface="Tlab 레트로라이프 Bold"/>
              </a:rPr>
              <a:t>주요기능</a:t>
            </a:r>
            <a:endParaRPr lang="en-US" sz="6110" b="1">
              <a:solidFill>
                <a:srgbClr val="485849">
                  <a:alpha val="73730"/>
                </a:srgbClr>
              </a:solidFill>
              <a:latin typeface="맑은 고딕"/>
              <a:ea typeface="맑은 고딕"/>
              <a:cs typeface="Tlab 레트로라이프 Bold"/>
              <a:sym typeface="Tlab 레트로라이프 Bold"/>
            </a:endParaRPr>
          </a:p>
        </p:txBody>
      </p:sp>
      <p:grpSp>
        <p:nvGrpSpPr>
          <p:cNvPr id="29" name="Group 29"/>
          <p:cNvGrpSpPr/>
          <p:nvPr/>
        </p:nvGrpSpPr>
        <p:grpSpPr>
          <a:xfrm rot="0">
            <a:off x="11810886" y="1965127"/>
            <a:ext cx="4943195" cy="1218846"/>
            <a:chOff x="0" y="-47625"/>
            <a:chExt cx="1301911" cy="321013"/>
          </a:xfrm>
        </p:grpSpPr>
        <p:sp>
          <p:nvSpPr>
            <p:cNvPr id="30" name="Freeform 30"/>
            <p:cNvSpPr/>
            <p:nvPr/>
          </p:nvSpPr>
          <p:spPr>
            <a:xfrm>
              <a:off x="0" y="-33357"/>
              <a:ext cx="1301911" cy="306745"/>
            </a:xfrm>
            <a:custGeom>
              <a:avLst/>
              <a:gdLst/>
              <a:rect l="l" t="t" r="r" b="b"/>
              <a:pathLst>
                <a:path w="1301911" h="273388">
                  <a:moveTo>
                    <a:pt x="79875" y="0"/>
                  </a:moveTo>
                  <a:lnTo>
                    <a:pt x="1222036" y="0"/>
                  </a:lnTo>
                  <a:cubicBezTo>
                    <a:pt x="1266150" y="0"/>
                    <a:pt x="1301911" y="35761"/>
                    <a:pt x="1301911" y="79875"/>
                  </a:cubicBezTo>
                  <a:lnTo>
                    <a:pt x="1301911" y="193513"/>
                  </a:lnTo>
                  <a:cubicBezTo>
                    <a:pt x="1301911" y="214697"/>
                    <a:pt x="1293496" y="235014"/>
                    <a:pt x="1278516" y="249993"/>
                  </a:cubicBezTo>
                  <a:cubicBezTo>
                    <a:pt x="1263537" y="264973"/>
                    <a:pt x="1243220" y="273388"/>
                    <a:pt x="1222036" y="273388"/>
                  </a:cubicBezTo>
                  <a:lnTo>
                    <a:pt x="79875" y="273388"/>
                  </a:lnTo>
                  <a:cubicBezTo>
                    <a:pt x="35761" y="273388"/>
                    <a:pt x="0" y="237627"/>
                    <a:pt x="0" y="193513"/>
                  </a:cubicBezTo>
                  <a:lnTo>
                    <a:pt x="0" y="79875"/>
                  </a:lnTo>
                  <a:cubicBezTo>
                    <a:pt x="0" y="58691"/>
                    <a:pt x="8415" y="38374"/>
                    <a:pt x="23395" y="23395"/>
                  </a:cubicBezTo>
                  <a:cubicBezTo>
                    <a:pt x="38374" y="8415"/>
                    <a:pt x="58691" y="0"/>
                    <a:pt x="79875" y="0"/>
                  </a:cubicBezTo>
                  <a:close/>
                </a:path>
              </a:pathLst>
            </a:custGeom>
            <a:solidFill>
              <a:srgbClr val="e3f0e5"/>
            </a:solidFill>
          </p:spPr>
          <p:txBody>
            <a:bodyPr anchor="ctr"/>
            <a:p>
              <a:pPr algn="ctr">
                <a:defRPr/>
              </a:pPr>
              <a:endParaRPr lang="ko-KR" altLang="en-US">
                <a:latin typeface="맑은 고딕"/>
              </a:endParaRPr>
            </a:p>
          </p:txBody>
        </p:sp>
        <p:sp>
          <p:nvSpPr>
            <p:cNvPr id="31" name="TextBox 31"/>
            <p:cNvSpPr txBox="1"/>
            <p:nvPr/>
          </p:nvSpPr>
          <p:spPr>
            <a:xfrm>
              <a:off x="0" y="-47625"/>
              <a:ext cx="1301911" cy="321013"/>
            </a:xfrm>
            <a:prstGeom prst="rect">
              <a:avLst/>
            </a:prstGeom>
          </p:spPr>
          <p:txBody>
            <a:bodyPr lIns="50800" tIns="50800" rIns="50800" bIns="50800" anchor="ctr"/>
            <a:lstStyle/>
            <a:p>
              <a:pPr algn="ctr">
                <a:lnSpc>
                  <a:spcPts val="3079"/>
                </a:lnSpc>
                <a:defRPr/>
              </a:pPr>
              <a:r>
                <a:rPr lang="en-US" sz="2199">
                  <a:solidFill>
                    <a:srgbClr val="000000"/>
                  </a:solidFill>
                  <a:latin typeface="맑은 고딕"/>
                  <a:ea typeface="맑은 고딕"/>
                  <a:cs typeface="TDTD순고딕"/>
                  <a:sym typeface="TDTD순고딕"/>
                </a:rPr>
                <a:t>인증 완료 후 3초 뒤에 창이 자동으로 닫힌다.</a:t>
              </a:r>
              <a:endParaRPr lang="en-US" sz="2199">
                <a:solidFill>
                  <a:srgbClr val="000000"/>
                </a:solidFill>
                <a:latin typeface="맑은 고딕"/>
                <a:ea typeface="맑은 고딕"/>
                <a:cs typeface="TDTD순고딕"/>
                <a:sym typeface="TDTD순고딕"/>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0" cy="10455849"/>
            <a:chOff x="0" y="0"/>
            <a:chExt cx="27795014"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p>
          </p:txBody>
        </p:sp>
      </p:grpSp>
      <p:grpSp>
        <p:nvGrpSpPr>
          <p:cNvPr id="11" name="Group 11"/>
          <p:cNvGrpSpPr/>
          <p:nvPr/>
        </p:nvGrpSpPr>
        <p:grpSpPr>
          <a:xfrm rot="0">
            <a:off x="980630" y="838519"/>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txBody>
              <a:bodyPr anchor="ctr"/>
              <a:p>
                <a:pPr algn="ctr">
                  <a:defRPr/>
                </a:pPr>
                <a:endParaRPr lang="ko-KR" altLang="en-US"/>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p>
            </p:txBody>
          </p:sp>
        </p:grpSp>
      </p:grpSp>
      <p:sp>
        <p:nvSpPr>
          <p:cNvPr id="18" name="Freeform 18"/>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p>
        </p:txBody>
      </p:sp>
      <p:sp>
        <p:nvSpPr>
          <p:cNvPr id="19" name="Freeform 19"/>
          <p:cNvSpPr/>
          <p:nvPr/>
        </p:nvSpPr>
        <p:spPr>
          <a:xfrm>
            <a:off x="1653515" y="2490914"/>
            <a:ext cx="520843" cy="500009"/>
          </a:xfrm>
          <a:custGeom>
            <a:avLst/>
            <a:gdLst/>
            <a:rect l="l" t="t" r="r" b="b"/>
            <a:pathLst>
              <a:path w="520843" h="500009">
                <a:moveTo>
                  <a:pt x="0" y="0"/>
                </a:moveTo>
                <a:lnTo>
                  <a:pt x="520843" y="0"/>
                </a:lnTo>
                <a:lnTo>
                  <a:pt x="520843" y="500009"/>
                </a:lnTo>
                <a:lnTo>
                  <a:pt x="0" y="500009"/>
                </a:lnTo>
                <a:lnTo>
                  <a:pt x="0" y="0"/>
                </a:lnTo>
                <a:close/>
              </a:path>
            </a:pathLst>
          </a:custGeom>
          <a:blipFill rotWithShape="1">
            <a:blip r:embed="rId11"/>
            <a:stretch>
              <a:fillRect/>
            </a:stretch>
          </a:blipFill>
        </p:spPr>
        <p:txBody>
          <a:bodyPr anchor="ctr"/>
          <a:p>
            <a:pPr algn="ctr">
              <a:defRPr/>
            </a:pPr>
            <a:endParaRPr lang="ko-KR" altLang="en-US"/>
          </a:p>
        </p:txBody>
      </p:sp>
      <p:sp>
        <p:nvSpPr>
          <p:cNvPr id="23" name="Freeform 23"/>
          <p:cNvSpPr/>
          <p:nvPr/>
        </p:nvSpPr>
        <p:spPr>
          <a:xfrm>
            <a:off x="9144000" y="3523111"/>
            <a:ext cx="7713074" cy="4397460"/>
          </a:xfrm>
          <a:custGeom>
            <a:avLst/>
            <a:gdLst/>
            <a:rect l="l" t="t" r="r" b="b"/>
            <a:pathLst>
              <a:path w="7713074" h="4397460">
                <a:moveTo>
                  <a:pt x="0" y="0"/>
                </a:moveTo>
                <a:lnTo>
                  <a:pt x="7713074" y="0"/>
                </a:lnTo>
                <a:lnTo>
                  <a:pt x="7713074" y="4397460"/>
                </a:lnTo>
                <a:lnTo>
                  <a:pt x="0" y="4397460"/>
                </a:lnTo>
                <a:lnTo>
                  <a:pt x="0" y="0"/>
                </a:lnTo>
                <a:close/>
              </a:path>
            </a:pathLst>
          </a:custGeom>
          <a:blipFill rotWithShape="1">
            <a:blip r:embed="rId12"/>
            <a:stretch>
              <a:fillRect l="-1810"/>
            </a:stretch>
          </a:blipFill>
        </p:spPr>
        <p:txBody>
          <a:bodyPr anchor="ctr"/>
          <a:p>
            <a:pPr algn="ctr">
              <a:defRPr/>
            </a:pPr>
            <a:endParaRPr lang="ko-KR" altLang="en-US"/>
          </a:p>
        </p:txBody>
      </p:sp>
      <p:sp>
        <p:nvSpPr>
          <p:cNvPr id="24" name="TextBox 24"/>
          <p:cNvSpPr txBox="1"/>
          <p:nvPr/>
        </p:nvSpPr>
        <p:spPr>
          <a:xfrm>
            <a:off x="1659149" y="3465961"/>
            <a:ext cx="7060909" cy="4935089"/>
          </a:xfrm>
          <a:prstGeom prst="rect">
            <a:avLst/>
          </a:prstGeom>
        </p:spPr>
        <p:txBody>
          <a:bodyPr lIns="0" tIns="0" rIns="0" bIns="0" anchor="t">
            <a:spAutoFit/>
          </a:bodyPr>
          <a:lstStyle/>
          <a:p>
            <a:pPr algn="l">
              <a:lnSpc>
                <a:spcPts val="3359"/>
              </a:lnSpc>
              <a:defRPr/>
            </a:pPr>
            <a:r>
              <a:rPr lang="en-US" sz="2400" b="1">
                <a:solidFill>
                  <a:srgbClr val="000000"/>
                </a:solidFill>
                <a:latin typeface="맑은 고딕"/>
                <a:ea typeface="맑은 고딕"/>
                <a:cs typeface="TDTD순고딕 Bold"/>
                <a:sym typeface="TDTD순고딕 Bold"/>
              </a:rPr>
              <a:t>거래게시판</a:t>
            </a:r>
            <a:endParaRPr lang="en-US" sz="2400" b="1">
              <a:solidFill>
                <a:srgbClr val="000000"/>
              </a:solidFill>
              <a:latin typeface="맑은 고딕"/>
              <a:ea typeface="맑은 고딕"/>
              <a:cs typeface="TDTD순고딕 Bold"/>
              <a:sym typeface="TDTD순고딕 Bold"/>
            </a:endParaRPr>
          </a:p>
          <a:p>
            <a:pPr algn="l">
              <a:lnSpc>
                <a:spcPts val="3079"/>
              </a:lnSpc>
              <a:defRPr/>
            </a:pPr>
            <a:r>
              <a:rPr lang="en-US" sz="2199">
                <a:solidFill>
                  <a:srgbClr val="000000"/>
                </a:solidFill>
                <a:latin typeface="맑은 고딕"/>
                <a:ea typeface="맑은 고딕"/>
                <a:cs typeface="TDTD순고딕"/>
                <a:sym typeface="TDTD순고딕"/>
              </a:rPr>
              <a:t> → 스마트팜 관련 제품을 자유롭게 등록·거래할 수 </a:t>
            </a:r>
            <a:endParaRPr lang="en-US" sz="2199">
              <a:solidFill>
                <a:srgbClr val="000000"/>
              </a:solidFill>
              <a:latin typeface="맑은 고딕"/>
              <a:ea typeface="맑은 고딕"/>
              <a:cs typeface="TDTD순고딕"/>
              <a:sym typeface="TDTD순고딕"/>
            </a:endParaRPr>
          </a:p>
          <a:p>
            <a:pPr algn="l">
              <a:lnSpc>
                <a:spcPts val="3079"/>
              </a:lnSpc>
              <a:defRPr/>
            </a:pPr>
            <a:r>
              <a:rPr lang="en-US" sz="2199">
                <a:solidFill>
                  <a:srgbClr val="000000"/>
                </a:solidFill>
                <a:latin typeface="맑은 고딕"/>
                <a:ea typeface="맑은 고딕"/>
                <a:cs typeface="TDTD순고딕"/>
                <a:sym typeface="TDTD순고딕"/>
              </a:rPr>
              <a:t>있는 공간. 사진, 상세 설명, 가격 정보를 함께 올려 안전하고 편리한 거래를 지원.</a:t>
            </a:r>
            <a:endParaRPr lang="en-US" sz="2199">
              <a:solidFill>
                <a:srgbClr val="000000"/>
              </a:solidFill>
              <a:latin typeface="맑은 고딕"/>
              <a:ea typeface="맑은 고딕"/>
              <a:cs typeface="TDTD순고딕"/>
              <a:sym typeface="TDTD순고딕"/>
            </a:endParaRPr>
          </a:p>
          <a:p>
            <a:pPr algn="l">
              <a:lnSpc>
                <a:spcPts val="3490"/>
              </a:lnSpc>
              <a:defRPr/>
            </a:pPr>
            <a:endParaRPr lang="en-US" sz="2199">
              <a:solidFill>
                <a:srgbClr val="000000"/>
              </a:solidFill>
              <a:latin typeface="맑은 고딕"/>
              <a:ea typeface="맑은 고딕"/>
              <a:cs typeface="TDTD순고딕"/>
              <a:sym typeface="TDTD순고딕"/>
            </a:endParaRPr>
          </a:p>
          <a:p>
            <a:pPr algn="l">
              <a:lnSpc>
                <a:spcPts val="3359"/>
              </a:lnSpc>
              <a:defRPr/>
            </a:pPr>
            <a:r>
              <a:rPr lang="en-US" sz="2400" b="1">
                <a:solidFill>
                  <a:srgbClr val="000000"/>
                </a:solidFill>
                <a:latin typeface="맑은 고딕"/>
                <a:ea typeface="맑은 고딕"/>
                <a:cs typeface="TDTD순고딕 Bold"/>
                <a:sym typeface="TDTD순고딕 Bold"/>
              </a:rPr>
              <a:t>채팅 기능</a:t>
            </a:r>
            <a:endParaRPr lang="en-US" sz="2400" b="1">
              <a:solidFill>
                <a:srgbClr val="000000"/>
              </a:solidFill>
              <a:latin typeface="맑은 고딕"/>
              <a:ea typeface="맑은 고딕"/>
              <a:cs typeface="TDTD순고딕 Bold"/>
              <a:sym typeface="TDTD순고딕 Bold"/>
            </a:endParaRPr>
          </a:p>
          <a:p>
            <a:pPr algn="l">
              <a:lnSpc>
                <a:spcPts val="3079"/>
              </a:lnSpc>
              <a:defRPr/>
            </a:pPr>
            <a:r>
              <a:rPr lang="en-US" sz="2199" b="1">
                <a:solidFill>
                  <a:srgbClr val="000000"/>
                </a:solidFill>
                <a:latin typeface="맑은 고딕"/>
                <a:ea typeface="맑은 고딕"/>
                <a:cs typeface="TDTD순고딕 Bold"/>
                <a:sym typeface="TDTD순고딕 Bold"/>
              </a:rPr>
              <a:t> → </a:t>
            </a:r>
            <a:r>
              <a:rPr lang="en-US" sz="2199">
                <a:solidFill>
                  <a:srgbClr val="000000"/>
                </a:solidFill>
                <a:latin typeface="맑은 고딕"/>
                <a:ea typeface="맑은 고딕"/>
                <a:cs typeface="TDTD순고딕"/>
                <a:sym typeface="TDTD순고딕"/>
              </a:rPr>
              <a:t>실시간 채팅을 통해 거래 전 협의나 커뮤니티 대화를 손쉽게 진행.</a:t>
            </a:r>
            <a:endParaRPr lang="en-US" sz="2199">
              <a:solidFill>
                <a:srgbClr val="000000"/>
              </a:solidFill>
              <a:latin typeface="맑은 고딕"/>
              <a:ea typeface="맑은 고딕"/>
              <a:cs typeface="TDTD순고딕"/>
              <a:sym typeface="TDTD순고딕"/>
            </a:endParaRPr>
          </a:p>
          <a:p>
            <a:pPr algn="l">
              <a:lnSpc>
                <a:spcPts val="3490"/>
              </a:lnSpc>
              <a:defRPr/>
            </a:pPr>
            <a:endParaRPr lang="en-US" sz="2199">
              <a:solidFill>
                <a:srgbClr val="000000"/>
              </a:solidFill>
              <a:latin typeface="맑은 고딕"/>
              <a:ea typeface="맑은 고딕"/>
              <a:cs typeface="TDTD순고딕"/>
              <a:sym typeface="TDTD순고딕"/>
            </a:endParaRPr>
          </a:p>
          <a:p>
            <a:pPr algn="l">
              <a:lnSpc>
                <a:spcPts val="3359"/>
              </a:lnSpc>
              <a:spcBef>
                <a:spcPct val="0"/>
              </a:spcBef>
              <a:defRPr/>
            </a:pPr>
            <a:r>
              <a:rPr lang="en-US" sz="2400" b="1">
                <a:solidFill>
                  <a:srgbClr val="000000"/>
                </a:solidFill>
                <a:latin typeface="맑은 고딕"/>
                <a:ea typeface="맑은 고딕"/>
                <a:cs typeface="TDTD순고딕 Bold"/>
                <a:sym typeface="TDTD순고딕 Bold"/>
              </a:rPr>
              <a:t> 약속 잡기</a:t>
            </a:r>
            <a:endParaRPr lang="en-US" sz="2400" b="1">
              <a:solidFill>
                <a:srgbClr val="000000"/>
              </a:solidFill>
              <a:latin typeface="맑은 고딕"/>
              <a:ea typeface="맑은 고딕"/>
              <a:cs typeface="TDTD순고딕 Bold"/>
              <a:sym typeface="TDTD순고딕 Bold"/>
            </a:endParaRPr>
          </a:p>
          <a:p>
            <a:pPr algn="l">
              <a:lnSpc>
                <a:spcPts val="3079"/>
              </a:lnSpc>
              <a:spcBef>
                <a:spcPct val="0"/>
              </a:spcBef>
              <a:defRPr/>
            </a:pPr>
            <a:r>
              <a:rPr lang="en-US" sz="2199" b="1">
                <a:solidFill>
                  <a:srgbClr val="000000"/>
                </a:solidFill>
                <a:latin typeface="맑은 고딕"/>
                <a:ea typeface="맑은 고딕"/>
                <a:cs typeface="TDTD순고딕 Bold"/>
                <a:sym typeface="TDTD순고딕 Bold"/>
              </a:rPr>
              <a:t> → </a:t>
            </a:r>
            <a:r>
              <a:rPr lang="en-US" sz="2199">
                <a:solidFill>
                  <a:srgbClr val="000000"/>
                </a:solidFill>
                <a:latin typeface="맑은 고딕"/>
                <a:ea typeface="맑은 고딕"/>
                <a:cs typeface="TDTD순고딕"/>
                <a:sym typeface="TDTD순고딕"/>
              </a:rPr>
              <a:t>거래할 위치를 지도에서 선택 후 상대방에게 선택한 위치를 채팅으로 전송.</a:t>
            </a:r>
            <a:endParaRPr lang="en-US" sz="2199">
              <a:solidFill>
                <a:srgbClr val="000000"/>
              </a:solidFill>
              <a:latin typeface="맑은 고딕"/>
              <a:ea typeface="맑은 고딕"/>
              <a:cs typeface="TDTD순고딕"/>
              <a:sym typeface="TDTD순고딕"/>
            </a:endParaRPr>
          </a:p>
        </p:txBody>
      </p:sp>
      <p:sp>
        <p:nvSpPr>
          <p:cNvPr id="25" name="TextBox 25"/>
          <p:cNvSpPr txBox="1"/>
          <p:nvPr/>
        </p:nvSpPr>
        <p:spPr>
          <a:xfrm>
            <a:off x="1398728" y="904875"/>
            <a:ext cx="4835048" cy="1054458"/>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Tlab 레트로라이프 Bold"/>
                <a:ea typeface="Tlab 레트로라이프 Bold"/>
                <a:cs typeface="Tlab 레트로라이프 Bold"/>
                <a:sym typeface="Tlab 레트로라이프 Bold"/>
              </a:rPr>
              <a:t>06 </a:t>
            </a:r>
            <a:r>
              <a:rPr lang="en-US" sz="6110" b="1">
                <a:solidFill>
                  <a:srgbClr val="485849">
                    <a:alpha val="73730"/>
                  </a:srgbClr>
                </a:solidFill>
                <a:latin typeface="Tlab 레트로라이프 Bold"/>
                <a:ea typeface="Tlab 레트로라이프 Bold"/>
                <a:cs typeface="Tlab 레트로라이프 Bold"/>
                <a:sym typeface="Tlab 레트로라이프 Bold"/>
              </a:rPr>
              <a:t>주요기능</a:t>
            </a:r>
            <a:endParaRPr lang="en-US" sz="6110" b="1">
              <a:solidFill>
                <a:srgbClr val="485849">
                  <a:alpha val="73730"/>
                </a:srgbClr>
              </a:solidFill>
              <a:latin typeface="Tlab 레트로라이프 Bold"/>
              <a:ea typeface="Tlab 레트로라이프 Bold"/>
              <a:cs typeface="Tlab 레트로라이프 Bold"/>
              <a:sym typeface="Tlab 레트로라이프 Bold"/>
            </a:endParaRPr>
          </a:p>
        </p:txBody>
      </p:sp>
      <p:sp>
        <p:nvSpPr>
          <p:cNvPr id="28" name="Freeform 21"/>
          <p:cNvSpPr/>
          <p:nvPr/>
        </p:nvSpPr>
        <p:spPr>
          <a:xfrm>
            <a:off x="2362200" y="2229989"/>
            <a:ext cx="6297271" cy="932310"/>
          </a:xfrm>
          <a:custGeom>
            <a:avLst/>
            <a:gdLst/>
            <a:rect l="l" t="t" r="r" b="b"/>
            <a:pathLst>
              <a:path w="1658540" h="191259">
                <a:moveTo>
                  <a:pt x="15982" y="0"/>
                </a:moveTo>
                <a:lnTo>
                  <a:pt x="1642558" y="0"/>
                </a:lnTo>
                <a:cubicBezTo>
                  <a:pt x="1651385" y="0"/>
                  <a:pt x="1658540" y="7156"/>
                  <a:pt x="1658540" y="15982"/>
                </a:cubicBezTo>
                <a:lnTo>
                  <a:pt x="1658540" y="175277"/>
                </a:lnTo>
                <a:cubicBezTo>
                  <a:pt x="1658540" y="184103"/>
                  <a:pt x="1651385" y="191259"/>
                  <a:pt x="1642558" y="191259"/>
                </a:cubicBezTo>
                <a:lnTo>
                  <a:pt x="15982" y="191259"/>
                </a:lnTo>
                <a:cubicBezTo>
                  <a:pt x="7156" y="191259"/>
                  <a:pt x="0" y="184103"/>
                  <a:pt x="0" y="175277"/>
                </a:cubicBezTo>
                <a:lnTo>
                  <a:pt x="0" y="15982"/>
                </a:lnTo>
                <a:cubicBezTo>
                  <a:pt x="0" y="7156"/>
                  <a:pt x="7156" y="0"/>
                  <a:pt x="15982" y="0"/>
                </a:cubicBezTo>
                <a:close/>
              </a:path>
            </a:pathLst>
          </a:custGeom>
          <a:solidFill>
            <a:srgbClr val="8cb791"/>
          </a:solidFill>
          <a:ln w="19050" cap="sq">
            <a:solidFill>
              <a:srgbClr val="485849"/>
            </a:solidFill>
            <a:prstDash val="solid"/>
            <a:miter/>
          </a:ln>
        </p:spPr>
        <p:txBody>
          <a:bodyPr anchor="ctr"/>
          <a:lstStyle/>
          <a:p>
            <a:pPr algn="ctr">
              <a:lnSpc>
                <a:spcPts val="3920"/>
              </a:lnSpc>
              <a:defRPr/>
            </a:pPr>
            <a:r>
              <a:rPr lang="en-US" sz="2800">
                <a:solidFill>
                  <a:srgbClr val="ffffff"/>
                </a:solidFill>
                <a:latin typeface="Tlab 레트로라이프"/>
                <a:ea typeface="Tlab 레트로라이프"/>
                <a:cs typeface="Tlab 레트로라이프"/>
                <a:sym typeface="Tlab 레트로라이프"/>
              </a:rPr>
              <a:t>거래게시판 및 채팅</a:t>
            </a:r>
            <a:endParaRPr lang="ko-KR" altLang="en-US" sz="1900">
              <a:latin typeface="맑은 고딕"/>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0" cy="10455849"/>
            <a:chOff x="0" y="0"/>
            <a:chExt cx="27795014"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p>
          </p:txBody>
        </p:sp>
      </p:grpSp>
      <p:grpSp>
        <p:nvGrpSpPr>
          <p:cNvPr id="11" name="Group 11"/>
          <p:cNvGrpSpPr/>
          <p:nvPr/>
        </p:nvGrpSpPr>
        <p:grpSpPr>
          <a:xfrm rot="0">
            <a:off x="980630" y="838519"/>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485849"/>
                </a:solidFill>
                <a:prstDash val="solid"/>
                <a:miter/>
              </a:ln>
            </p:spPr>
            <p:txBody>
              <a:bodyPr anchor="ctr"/>
              <a:p>
                <a:pPr algn="ctr">
                  <a:defRPr/>
                </a:pPr>
                <a:endParaRPr lang="ko-KR" altLang="en-US"/>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p>
            </p:txBody>
          </p:sp>
        </p:grpSp>
      </p:grpSp>
      <p:sp>
        <p:nvSpPr>
          <p:cNvPr id="18" name="Freeform 18"/>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p>
        </p:txBody>
      </p:sp>
      <p:grpSp>
        <p:nvGrpSpPr>
          <p:cNvPr id="19" name="Group 19"/>
          <p:cNvGrpSpPr/>
          <p:nvPr/>
        </p:nvGrpSpPr>
        <p:grpSpPr>
          <a:xfrm rot="0">
            <a:off x="1398728" y="2131124"/>
            <a:ext cx="7146782" cy="1107375"/>
            <a:chOff x="0" y="-36280"/>
            <a:chExt cx="1882280" cy="291655"/>
          </a:xfrm>
        </p:grpSpPr>
        <p:sp>
          <p:nvSpPr>
            <p:cNvPr id="20" name="Freeform 20"/>
            <p:cNvSpPr/>
            <p:nvPr/>
          </p:nvSpPr>
          <p:spPr>
            <a:xfrm>
              <a:off x="0" y="0"/>
              <a:ext cx="1882280" cy="244030"/>
            </a:xfrm>
            <a:custGeom>
              <a:avLst/>
              <a:gdLst/>
              <a:rect l="l" t="t" r="r" b="b"/>
              <a:pathLst>
                <a:path w="1882280" h="244030">
                  <a:moveTo>
                    <a:pt x="55247" y="0"/>
                  </a:moveTo>
                  <a:lnTo>
                    <a:pt x="1827033" y="0"/>
                  </a:lnTo>
                  <a:cubicBezTo>
                    <a:pt x="1841685" y="0"/>
                    <a:pt x="1855738" y="5821"/>
                    <a:pt x="1866099" y="16181"/>
                  </a:cubicBezTo>
                  <a:cubicBezTo>
                    <a:pt x="1876459" y="26542"/>
                    <a:pt x="1882280" y="40595"/>
                    <a:pt x="1882280" y="55247"/>
                  </a:cubicBezTo>
                  <a:lnTo>
                    <a:pt x="1882280" y="188783"/>
                  </a:lnTo>
                  <a:cubicBezTo>
                    <a:pt x="1882280" y="203435"/>
                    <a:pt x="1876459" y="217487"/>
                    <a:pt x="1866099" y="227848"/>
                  </a:cubicBezTo>
                  <a:cubicBezTo>
                    <a:pt x="1855738" y="238209"/>
                    <a:pt x="1841685" y="244030"/>
                    <a:pt x="1827033" y="244030"/>
                  </a:cubicBezTo>
                  <a:lnTo>
                    <a:pt x="55247" y="244030"/>
                  </a:lnTo>
                  <a:cubicBezTo>
                    <a:pt x="40595" y="244030"/>
                    <a:pt x="26542" y="238209"/>
                    <a:pt x="16181" y="227848"/>
                  </a:cubicBezTo>
                  <a:cubicBezTo>
                    <a:pt x="5821" y="217487"/>
                    <a:pt x="0" y="203435"/>
                    <a:pt x="0" y="188783"/>
                  </a:cubicBezTo>
                  <a:lnTo>
                    <a:pt x="0" y="55247"/>
                  </a:lnTo>
                  <a:cubicBezTo>
                    <a:pt x="0" y="40595"/>
                    <a:pt x="5821" y="26542"/>
                    <a:pt x="16181" y="16181"/>
                  </a:cubicBezTo>
                  <a:cubicBezTo>
                    <a:pt x="26542" y="5821"/>
                    <a:pt x="40595" y="0"/>
                    <a:pt x="55247" y="0"/>
                  </a:cubicBezTo>
                  <a:close/>
                </a:path>
              </a:pathLst>
            </a:custGeom>
            <a:solidFill>
              <a:srgbClr val="e3f0e5"/>
            </a:solidFill>
          </p:spPr>
          <p:txBody>
            <a:bodyPr anchor="ctr"/>
            <a:p>
              <a:pPr algn="ctr">
                <a:defRPr/>
              </a:pPr>
              <a:endParaRPr lang="ko-KR" altLang="en-US"/>
            </a:p>
          </p:txBody>
        </p:sp>
        <p:sp>
          <p:nvSpPr>
            <p:cNvPr id="21" name="TextBox 21"/>
            <p:cNvSpPr txBox="1"/>
            <p:nvPr/>
          </p:nvSpPr>
          <p:spPr>
            <a:xfrm>
              <a:off x="0" y="-36280"/>
              <a:ext cx="1882280" cy="291655"/>
            </a:xfrm>
            <a:prstGeom prst="rect">
              <a:avLst/>
            </a:prstGeom>
          </p:spPr>
          <p:txBody>
            <a:bodyPr lIns="50800" tIns="50800" rIns="50800" bIns="50800" anchor="ctr"/>
            <a:lstStyle/>
            <a:p>
              <a:pPr algn="ctr">
                <a:lnSpc>
                  <a:spcPts val="3079"/>
                </a:lnSpc>
                <a:defRPr/>
              </a:pPr>
              <a:r>
                <a:rPr lang="en-US" sz="2199">
                  <a:solidFill>
                    <a:srgbClr val="000000"/>
                  </a:solidFill>
                  <a:latin typeface="TDTD순고딕"/>
                  <a:ea typeface="TDTD순고딕"/>
                  <a:cs typeface="TDTD순고딕"/>
                  <a:sym typeface="TDTD순고딕"/>
                </a:rPr>
                <a:t>채팅으로 사용자 간의 소통을 원활하게 도와준다.</a:t>
              </a:r>
              <a:endParaRPr lang="en-US" sz="2199">
                <a:solidFill>
                  <a:srgbClr val="000000"/>
                </a:solidFill>
                <a:latin typeface="TDTD순고딕"/>
                <a:ea typeface="TDTD순고딕"/>
                <a:cs typeface="TDTD순고딕"/>
                <a:sym typeface="TDTD순고딕"/>
              </a:endParaRPr>
            </a:p>
          </p:txBody>
        </p:sp>
      </p:grpSp>
      <p:grpSp>
        <p:nvGrpSpPr>
          <p:cNvPr id="22" name="Group 22"/>
          <p:cNvGrpSpPr/>
          <p:nvPr/>
        </p:nvGrpSpPr>
        <p:grpSpPr>
          <a:xfrm rot="0">
            <a:off x="8907104" y="2131123"/>
            <a:ext cx="8191741" cy="1107375"/>
            <a:chOff x="0" y="-36280"/>
            <a:chExt cx="2157495" cy="291655"/>
          </a:xfrm>
        </p:grpSpPr>
        <p:sp>
          <p:nvSpPr>
            <p:cNvPr id="23" name="Freeform 23"/>
            <p:cNvSpPr/>
            <p:nvPr/>
          </p:nvSpPr>
          <p:spPr>
            <a:xfrm>
              <a:off x="0" y="0"/>
              <a:ext cx="2157495" cy="244030"/>
            </a:xfrm>
            <a:custGeom>
              <a:avLst/>
              <a:gdLst/>
              <a:rect l="l" t="t" r="r" b="b"/>
              <a:pathLst>
                <a:path w="2157495" h="244030">
                  <a:moveTo>
                    <a:pt x="48200" y="0"/>
                  </a:moveTo>
                  <a:lnTo>
                    <a:pt x="2109296" y="0"/>
                  </a:lnTo>
                  <a:cubicBezTo>
                    <a:pt x="2135916" y="0"/>
                    <a:pt x="2157495" y="21580"/>
                    <a:pt x="2157495" y="48200"/>
                  </a:cubicBezTo>
                  <a:lnTo>
                    <a:pt x="2157495" y="195830"/>
                  </a:lnTo>
                  <a:cubicBezTo>
                    <a:pt x="2157495" y="222450"/>
                    <a:pt x="2135916" y="244030"/>
                    <a:pt x="2109296" y="244030"/>
                  </a:cubicBezTo>
                  <a:lnTo>
                    <a:pt x="48200" y="244030"/>
                  </a:lnTo>
                  <a:cubicBezTo>
                    <a:pt x="35416" y="244030"/>
                    <a:pt x="23156" y="238952"/>
                    <a:pt x="14117" y="229912"/>
                  </a:cubicBezTo>
                  <a:cubicBezTo>
                    <a:pt x="5078" y="220873"/>
                    <a:pt x="0" y="208613"/>
                    <a:pt x="0" y="195830"/>
                  </a:cubicBezTo>
                  <a:lnTo>
                    <a:pt x="0" y="48200"/>
                  </a:lnTo>
                  <a:cubicBezTo>
                    <a:pt x="0" y="21580"/>
                    <a:pt x="21580" y="0"/>
                    <a:pt x="48200" y="0"/>
                  </a:cubicBezTo>
                  <a:close/>
                </a:path>
              </a:pathLst>
            </a:custGeom>
            <a:solidFill>
              <a:srgbClr val="e3f0e5"/>
            </a:solidFill>
          </p:spPr>
          <p:txBody>
            <a:bodyPr anchor="ctr"/>
            <a:p>
              <a:pPr algn="ctr">
                <a:defRPr/>
              </a:pPr>
              <a:endParaRPr lang="ko-KR" altLang="en-US"/>
            </a:p>
          </p:txBody>
        </p:sp>
        <p:sp>
          <p:nvSpPr>
            <p:cNvPr id="24" name="TextBox 24"/>
            <p:cNvSpPr txBox="1"/>
            <p:nvPr/>
          </p:nvSpPr>
          <p:spPr>
            <a:xfrm>
              <a:off x="0" y="-36280"/>
              <a:ext cx="2157495" cy="291655"/>
            </a:xfrm>
            <a:prstGeom prst="rect">
              <a:avLst/>
            </a:prstGeom>
          </p:spPr>
          <p:txBody>
            <a:bodyPr lIns="50800" tIns="50800" rIns="50800" bIns="50800" anchor="ctr"/>
            <a:lstStyle/>
            <a:p>
              <a:pPr algn="ctr">
                <a:lnSpc>
                  <a:spcPts val="3079"/>
                </a:lnSpc>
                <a:defRPr/>
              </a:pPr>
              <a:r>
                <a:rPr lang="en-US" sz="2199">
                  <a:solidFill>
                    <a:srgbClr val="000000"/>
                  </a:solidFill>
                  <a:latin typeface="TDTD순고딕"/>
                  <a:ea typeface="TDTD순고딕"/>
                  <a:cs typeface="TDTD순고딕"/>
                  <a:sym typeface="TDTD순고딕"/>
                </a:rPr>
                <a:t>사용자 간의 약속 장소를 지도를 통해 위치를 선택해서 약속을 </a:t>
              </a:r>
              <a:endParaRPr lang="en-US" sz="2199">
                <a:solidFill>
                  <a:srgbClr val="000000"/>
                </a:solidFill>
                <a:latin typeface="TDTD순고딕"/>
                <a:ea typeface="TDTD순고딕"/>
                <a:cs typeface="TDTD순고딕"/>
                <a:sym typeface="TDTD순고딕"/>
              </a:endParaRPr>
            </a:p>
            <a:p>
              <a:pPr algn="ctr">
                <a:lnSpc>
                  <a:spcPts val="3079"/>
                </a:lnSpc>
                <a:defRPr/>
              </a:pPr>
              <a:r>
                <a:rPr lang="en-US" sz="2199">
                  <a:solidFill>
                    <a:srgbClr val="000000"/>
                  </a:solidFill>
                  <a:latin typeface="TDTD순고딕"/>
                  <a:ea typeface="TDTD순고딕"/>
                  <a:cs typeface="TDTD순고딕"/>
                  <a:sym typeface="TDTD순고딕"/>
                </a:rPr>
                <a:t>잡을 수 있다.</a:t>
              </a:r>
              <a:endParaRPr lang="en-US" sz="2199">
                <a:solidFill>
                  <a:srgbClr val="000000"/>
                </a:solidFill>
                <a:latin typeface="TDTD순고딕"/>
                <a:ea typeface="TDTD순고딕"/>
                <a:cs typeface="TDTD순고딕"/>
                <a:sym typeface="TDTD순고딕"/>
              </a:endParaRPr>
            </a:p>
          </p:txBody>
        </p:sp>
      </p:grpSp>
      <p:sp>
        <p:nvSpPr>
          <p:cNvPr id="25" name="Freeform 25"/>
          <p:cNvSpPr/>
          <p:nvPr/>
        </p:nvSpPr>
        <p:spPr>
          <a:xfrm>
            <a:off x="9133823" y="3241770"/>
            <a:ext cx="7738302" cy="6016530"/>
          </a:xfrm>
          <a:custGeom>
            <a:avLst/>
            <a:gdLst/>
            <a:rect l="l" t="t" r="r" b="b"/>
            <a:pathLst>
              <a:path w="7738302" h="6016530">
                <a:moveTo>
                  <a:pt x="0" y="0"/>
                </a:moveTo>
                <a:lnTo>
                  <a:pt x="7738302" y="0"/>
                </a:lnTo>
                <a:lnTo>
                  <a:pt x="7738302" y="6016530"/>
                </a:lnTo>
                <a:lnTo>
                  <a:pt x="0" y="6016530"/>
                </a:lnTo>
                <a:lnTo>
                  <a:pt x="0" y="0"/>
                </a:lnTo>
                <a:close/>
              </a:path>
            </a:pathLst>
          </a:custGeom>
          <a:blipFill rotWithShape="1">
            <a:blip r:embed="rId11"/>
            <a:stretch>
              <a:fillRect/>
            </a:stretch>
          </a:blipFill>
        </p:spPr>
        <p:txBody>
          <a:bodyPr anchor="ctr"/>
          <a:p>
            <a:pPr algn="ctr">
              <a:defRPr/>
            </a:pPr>
            <a:endParaRPr lang="ko-KR" altLang="en-US"/>
          </a:p>
        </p:txBody>
      </p:sp>
      <p:sp>
        <p:nvSpPr>
          <p:cNvPr id="27" name="TextBox 27"/>
          <p:cNvSpPr txBox="1"/>
          <p:nvPr/>
        </p:nvSpPr>
        <p:spPr>
          <a:xfrm>
            <a:off x="1398728" y="904875"/>
            <a:ext cx="4835048" cy="1095375"/>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맑은 고딕"/>
                <a:ea typeface="맑은 고딕"/>
                <a:cs typeface="Tlab 레트로라이프 Bold"/>
                <a:sym typeface="Tlab 레트로라이프 Bold"/>
              </a:rPr>
              <a:t>06 </a:t>
            </a:r>
            <a:r>
              <a:rPr lang="en-US" sz="6110" b="1">
                <a:solidFill>
                  <a:srgbClr val="485849">
                    <a:alpha val="73730"/>
                  </a:srgbClr>
                </a:solidFill>
                <a:latin typeface="맑은 고딕"/>
                <a:ea typeface="맑은 고딕"/>
                <a:cs typeface="Tlab 레트로라이프 Bold"/>
                <a:sym typeface="Tlab 레트로라이프 Bold"/>
              </a:rPr>
              <a:t>주요기능</a:t>
            </a:r>
            <a:endParaRPr lang="en-US" sz="6110" b="1">
              <a:solidFill>
                <a:srgbClr val="485849">
                  <a:alpha val="73730"/>
                </a:srgbClr>
              </a:solidFill>
              <a:latin typeface="맑은 고딕"/>
              <a:ea typeface="맑은 고딕"/>
              <a:cs typeface="Tlab 레트로라이프 Bold"/>
              <a:sym typeface="Tlab 레트로라이프 Bold"/>
            </a:endParaRPr>
          </a:p>
        </p:txBody>
      </p:sp>
      <p:pic>
        <p:nvPicPr>
          <p:cNvPr id="28" name=""/>
          <p:cNvPicPr>
            <a:picLocks noChangeAspect="1"/>
          </p:cNvPicPr>
          <p:nvPr/>
        </p:nvPicPr>
        <p:blipFill rotWithShape="1">
          <a:blip r:embed="rId12"/>
          <a:stretch>
            <a:fillRect/>
          </a:stretch>
        </p:blipFill>
        <p:spPr>
          <a:xfrm>
            <a:off x="1219200" y="3771900"/>
            <a:ext cx="7580974" cy="441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2" cy="10455849"/>
            <a:chOff x="0" y="0"/>
            <a:chExt cx="27795016"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latin typeface="맑은 고딕"/>
              </a:endParaRPr>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latin typeface="맑은 고딕"/>
              </a:endParaRPr>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latin typeface="맑은 고딕"/>
              </a:endParaRPr>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latin typeface="맑은 고딕"/>
              </a:endParaRPr>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latin typeface="맑은 고딕"/>
              </a:endParaRPr>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latin typeface="맑은 고딕"/>
              </a:endParaRPr>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latin typeface="맑은 고딕"/>
              </a:endParaRPr>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latin typeface="맑은 고딕"/>
              </a:endParaRPr>
            </a:p>
          </p:txBody>
        </p:sp>
      </p:grpSp>
      <p:grpSp>
        <p:nvGrpSpPr>
          <p:cNvPr id="11" name="Group 11"/>
          <p:cNvGrpSpPr/>
          <p:nvPr/>
        </p:nvGrpSpPr>
        <p:grpSpPr>
          <a:xfrm rot="0">
            <a:off x="980630" y="838519"/>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latin typeface="맑은 고딕"/>
                </a:endParaRPr>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txBody>
              <a:bodyPr anchor="ctr"/>
              <a:p>
                <a:pPr algn="ctr">
                  <a:defRPr/>
                </a:pPr>
                <a:endParaRPr lang="ko-KR" altLang="en-US">
                  <a:latin typeface="맑은 고딕"/>
                </a:endParaRPr>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sp>
        <p:nvSpPr>
          <p:cNvPr id="18" name="Freeform 18"/>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latin typeface="맑은 고딕"/>
            </a:endParaRPr>
          </a:p>
        </p:txBody>
      </p:sp>
      <p:sp>
        <p:nvSpPr>
          <p:cNvPr id="19" name="Freeform 19"/>
          <p:cNvSpPr/>
          <p:nvPr/>
        </p:nvSpPr>
        <p:spPr>
          <a:xfrm>
            <a:off x="1653515" y="2490914"/>
            <a:ext cx="520843" cy="500009"/>
          </a:xfrm>
          <a:custGeom>
            <a:avLst/>
            <a:gdLst/>
            <a:rect l="l" t="t" r="r" b="b"/>
            <a:pathLst>
              <a:path w="520843" h="500009">
                <a:moveTo>
                  <a:pt x="0" y="0"/>
                </a:moveTo>
                <a:lnTo>
                  <a:pt x="520843" y="0"/>
                </a:lnTo>
                <a:lnTo>
                  <a:pt x="520843" y="500009"/>
                </a:lnTo>
                <a:lnTo>
                  <a:pt x="0" y="500009"/>
                </a:lnTo>
                <a:lnTo>
                  <a:pt x="0" y="0"/>
                </a:lnTo>
                <a:close/>
              </a:path>
            </a:pathLst>
          </a:custGeom>
          <a:blipFill rotWithShape="1">
            <a:blip r:embed="rId11"/>
            <a:stretch>
              <a:fillRect/>
            </a:stretch>
          </a:blipFill>
        </p:spPr>
        <p:txBody>
          <a:bodyPr anchor="ctr"/>
          <a:p>
            <a:pPr algn="ctr">
              <a:defRPr/>
            </a:pPr>
            <a:endParaRPr lang="ko-KR" altLang="en-US">
              <a:latin typeface="맑은 고딕"/>
            </a:endParaRPr>
          </a:p>
        </p:txBody>
      </p:sp>
      <p:grpSp>
        <p:nvGrpSpPr>
          <p:cNvPr id="23" name="Group 23"/>
          <p:cNvGrpSpPr/>
          <p:nvPr/>
        </p:nvGrpSpPr>
        <p:grpSpPr>
          <a:xfrm rot="0">
            <a:off x="9224883" y="2377825"/>
            <a:ext cx="7146782" cy="6493888"/>
            <a:chOff x="0" y="0"/>
            <a:chExt cx="1882280" cy="1710325"/>
          </a:xfrm>
        </p:grpSpPr>
        <p:sp>
          <p:nvSpPr>
            <p:cNvPr id="24" name="Freeform 24"/>
            <p:cNvSpPr/>
            <p:nvPr/>
          </p:nvSpPr>
          <p:spPr>
            <a:xfrm>
              <a:off x="0" y="0"/>
              <a:ext cx="1882280" cy="1710324"/>
            </a:xfrm>
            <a:custGeom>
              <a:avLst/>
              <a:gdLst/>
              <a:rect l="l" t="t" r="r" b="b"/>
              <a:pathLst>
                <a:path w="1882280" h="1710324">
                  <a:moveTo>
                    <a:pt x="0" y="0"/>
                  </a:moveTo>
                  <a:lnTo>
                    <a:pt x="1882280" y="0"/>
                  </a:lnTo>
                  <a:lnTo>
                    <a:pt x="1882280" y="1710324"/>
                  </a:lnTo>
                  <a:lnTo>
                    <a:pt x="0" y="1710324"/>
                  </a:lnTo>
                  <a:close/>
                </a:path>
              </a:pathLst>
            </a:custGeom>
            <a:solidFill>
              <a:srgbClr val="d0e0d2"/>
            </a:solidFill>
          </p:spPr>
          <p:txBody>
            <a:bodyPr anchor="ctr"/>
            <a:p>
              <a:pPr algn="ctr">
                <a:defRPr/>
              </a:pPr>
              <a:endParaRPr lang="ko-KR" altLang="en-US">
                <a:latin typeface="맑은 고딕"/>
              </a:endParaRPr>
            </a:p>
          </p:txBody>
        </p:sp>
        <p:sp>
          <p:nvSpPr>
            <p:cNvPr id="25" name="TextBox 25"/>
            <p:cNvSpPr txBox="1"/>
            <p:nvPr/>
          </p:nvSpPr>
          <p:spPr>
            <a:xfrm>
              <a:off x="0" y="-47625"/>
              <a:ext cx="1882280" cy="1757950"/>
            </a:xfrm>
            <a:prstGeom prst="rect">
              <a:avLst/>
            </a:prstGeom>
          </p:spPr>
          <p:txBody>
            <a:bodyPr lIns="50800" tIns="50800" rIns="50800" bIns="50800" anchor="ctr"/>
            <a:lstStyle/>
            <a:p>
              <a:pPr algn="ctr">
                <a:lnSpc>
                  <a:spcPts val="3079"/>
                </a:lnSpc>
                <a:defRPr/>
              </a:pPr>
              <a:r>
                <a:rPr lang="en-US" sz="2199">
                  <a:solidFill>
                    <a:srgbClr val="000000"/>
                  </a:solidFill>
                  <a:latin typeface="맑은 고딕"/>
                  <a:ea typeface="맑은 고딕"/>
                  <a:cs typeface="TDTD순고딕"/>
                  <a:sym typeface="TDTD순고딕"/>
                </a:rPr>
                <a:t>추후 페이지 이미지 추가예정</a:t>
              </a:r>
              <a:endParaRPr lang="en-US" sz="2199">
                <a:solidFill>
                  <a:srgbClr val="000000"/>
                </a:solidFill>
                <a:latin typeface="맑은 고딕"/>
                <a:ea typeface="맑은 고딕"/>
                <a:cs typeface="TDTD순고딕"/>
                <a:sym typeface="TDTD순고딕"/>
              </a:endParaRPr>
            </a:p>
          </p:txBody>
        </p:sp>
      </p:grpSp>
      <p:sp>
        <p:nvSpPr>
          <p:cNvPr id="26" name="Freeform 26"/>
          <p:cNvSpPr/>
          <p:nvPr/>
        </p:nvSpPr>
        <p:spPr>
          <a:xfrm>
            <a:off x="9251040" y="5488372"/>
            <a:ext cx="7146782" cy="3769928"/>
          </a:xfrm>
          <a:custGeom>
            <a:avLst/>
            <a:gdLst/>
            <a:rect l="l" t="t" r="r" b="b"/>
            <a:pathLst>
              <a:path w="7146782" h="3769928">
                <a:moveTo>
                  <a:pt x="0" y="0"/>
                </a:moveTo>
                <a:lnTo>
                  <a:pt x="7146782" y="0"/>
                </a:lnTo>
                <a:lnTo>
                  <a:pt x="7146782" y="3769928"/>
                </a:lnTo>
                <a:lnTo>
                  <a:pt x="0" y="3769928"/>
                </a:lnTo>
                <a:lnTo>
                  <a:pt x="0" y="0"/>
                </a:lnTo>
                <a:close/>
              </a:path>
            </a:pathLst>
          </a:custGeom>
          <a:blipFill rotWithShape="1">
            <a:blip r:embed="rId12"/>
            <a:stretch>
              <a:fillRect/>
            </a:stretch>
          </a:blipFill>
        </p:spPr>
        <p:txBody>
          <a:bodyPr anchor="ctr"/>
          <a:p>
            <a:pPr algn="ctr">
              <a:defRPr/>
            </a:pPr>
            <a:endParaRPr lang="ko-KR" altLang="en-US">
              <a:latin typeface="맑은 고딕"/>
            </a:endParaRPr>
          </a:p>
        </p:txBody>
      </p:sp>
      <p:sp>
        <p:nvSpPr>
          <p:cNvPr id="27" name="Freeform 27"/>
          <p:cNvSpPr/>
          <p:nvPr/>
        </p:nvSpPr>
        <p:spPr>
          <a:xfrm>
            <a:off x="9251040" y="1539879"/>
            <a:ext cx="7146782" cy="3966464"/>
          </a:xfrm>
          <a:custGeom>
            <a:avLst/>
            <a:gdLst/>
            <a:rect l="l" t="t" r="r" b="b"/>
            <a:pathLst>
              <a:path w="7146782" h="3966464">
                <a:moveTo>
                  <a:pt x="0" y="0"/>
                </a:moveTo>
                <a:lnTo>
                  <a:pt x="7146782" y="0"/>
                </a:lnTo>
                <a:lnTo>
                  <a:pt x="7146782" y="3966464"/>
                </a:lnTo>
                <a:lnTo>
                  <a:pt x="0" y="3966464"/>
                </a:lnTo>
                <a:lnTo>
                  <a:pt x="0" y="0"/>
                </a:lnTo>
                <a:close/>
              </a:path>
            </a:pathLst>
          </a:custGeom>
          <a:blipFill rotWithShape="1">
            <a:blip r:embed="rId13"/>
            <a:stretch>
              <a:fillRect/>
            </a:stretch>
          </a:blipFill>
        </p:spPr>
        <p:txBody>
          <a:bodyPr anchor="ctr"/>
          <a:p>
            <a:pPr algn="ctr">
              <a:defRPr/>
            </a:pPr>
            <a:endParaRPr lang="ko-KR" altLang="en-US">
              <a:latin typeface="맑은 고딕"/>
            </a:endParaRPr>
          </a:p>
        </p:txBody>
      </p:sp>
      <p:sp>
        <p:nvSpPr>
          <p:cNvPr id="28" name="TextBox 28"/>
          <p:cNvSpPr txBox="1"/>
          <p:nvPr/>
        </p:nvSpPr>
        <p:spPr>
          <a:xfrm>
            <a:off x="1659149" y="3465961"/>
            <a:ext cx="7060909" cy="4515989"/>
          </a:xfrm>
          <a:prstGeom prst="rect">
            <a:avLst/>
          </a:prstGeom>
        </p:spPr>
        <p:txBody>
          <a:bodyPr lIns="0" tIns="0" rIns="0" bIns="0" anchor="t">
            <a:spAutoFit/>
          </a:bodyPr>
          <a:lstStyle/>
          <a:p>
            <a:pPr algn="l">
              <a:lnSpc>
                <a:spcPts val="3359"/>
              </a:lnSpc>
              <a:tabLst>
                <a:tab pos="630115" algn="l"/>
              </a:tabLst>
              <a:defRPr/>
            </a:pPr>
            <a:r>
              <a:rPr lang="en-US" sz="2400" b="1">
                <a:solidFill>
                  <a:srgbClr val="000000"/>
                </a:solidFill>
                <a:latin typeface="맑은 고딕"/>
                <a:ea typeface="맑은 고딕"/>
                <a:cs typeface="TDTD순고딕 Bold"/>
                <a:sym typeface="TDTD순고딕 Bold"/>
              </a:rPr>
              <a:t>식물 추천 페이지</a:t>
            </a:r>
            <a:endParaRPr lang="en-US" sz="2400" b="1">
              <a:solidFill>
                <a:srgbClr val="000000"/>
              </a:solidFill>
              <a:latin typeface="맑은 고딕"/>
              <a:ea typeface="맑은 고딕"/>
              <a:cs typeface="TDTD순고딕 Bold"/>
              <a:sym typeface="TDTD순고딕 Bold"/>
            </a:endParaRPr>
          </a:p>
          <a:p>
            <a:pPr algn="l">
              <a:lnSpc>
                <a:spcPts val="3079"/>
              </a:lnSpc>
              <a:defRPr/>
            </a:pPr>
            <a:r>
              <a:rPr lang="en-US" sz="2199" b="1">
                <a:solidFill>
                  <a:srgbClr val="000000"/>
                </a:solidFill>
                <a:latin typeface="맑은 고딕"/>
                <a:ea typeface="맑은 고딕"/>
                <a:cs typeface="TDTD순고딕 Bold"/>
                <a:sym typeface="TDTD순고딕 Bold"/>
              </a:rPr>
              <a:t> </a:t>
            </a:r>
            <a:r>
              <a:rPr lang="en-US" sz="2199">
                <a:solidFill>
                  <a:srgbClr val="000000"/>
                </a:solidFill>
                <a:latin typeface="맑은 고딕"/>
                <a:ea typeface="맑은 고딕"/>
                <a:cs typeface="TDTD순고딕"/>
                <a:sym typeface="TDTD순고딕"/>
              </a:rPr>
              <a:t>→ 사용자의 환경 조건에 맞춰 재배하기 좋은 식물을 추천.</a:t>
            </a:r>
            <a:endParaRPr lang="en-US" sz="2199">
              <a:solidFill>
                <a:srgbClr val="000000"/>
              </a:solidFill>
              <a:latin typeface="맑은 고딕"/>
              <a:ea typeface="맑은 고딕"/>
              <a:cs typeface="TDTD순고딕"/>
              <a:sym typeface="TDTD순고딕"/>
            </a:endParaRPr>
          </a:p>
          <a:p>
            <a:pPr algn="l">
              <a:lnSpc>
                <a:spcPts val="3079"/>
              </a:lnSpc>
              <a:defRPr/>
            </a:pPr>
            <a:r>
              <a:rPr lang="en-US" sz="2199">
                <a:solidFill>
                  <a:srgbClr val="000000"/>
                </a:solidFill>
                <a:latin typeface="맑은 고딕"/>
                <a:ea typeface="맑은 고딕"/>
                <a:cs typeface="TDTD순고딕"/>
                <a:sym typeface="TDTD순고딕"/>
              </a:rPr>
              <a:t> 초보자부터 전문가까지 맞춤형으로 재배할 식물 선택이 가능.</a:t>
            </a:r>
            <a:endParaRPr lang="en-US" sz="2199">
              <a:solidFill>
                <a:srgbClr val="000000"/>
              </a:solidFill>
              <a:latin typeface="맑은 고딕"/>
              <a:ea typeface="맑은 고딕"/>
              <a:cs typeface="TDTD순고딕"/>
              <a:sym typeface="TDTD순고딕"/>
            </a:endParaRPr>
          </a:p>
          <a:p>
            <a:pPr algn="l">
              <a:lnSpc>
                <a:spcPts val="3490"/>
              </a:lnSpc>
              <a:defRPr/>
            </a:pPr>
            <a:endParaRPr lang="en-US" sz="2199">
              <a:solidFill>
                <a:srgbClr val="000000"/>
              </a:solidFill>
              <a:latin typeface="맑은 고딕"/>
              <a:ea typeface="맑은 고딕"/>
              <a:cs typeface="TDTD순고딕"/>
              <a:sym typeface="TDTD순고딕"/>
            </a:endParaRPr>
          </a:p>
          <a:p>
            <a:pPr algn="l">
              <a:lnSpc>
                <a:spcPts val="3359"/>
              </a:lnSpc>
              <a:defRPr/>
            </a:pPr>
            <a:r>
              <a:rPr lang="en-US" sz="2400" b="1">
                <a:solidFill>
                  <a:srgbClr val="000000"/>
                </a:solidFill>
                <a:latin typeface="맑은 고딕"/>
                <a:ea typeface="맑은 고딕"/>
                <a:cs typeface="TDTD순고딕 Bold"/>
                <a:sym typeface="TDTD순고딕 Bold"/>
              </a:rPr>
              <a:t>최적화 환경 안내 페이지</a:t>
            </a:r>
            <a:endParaRPr lang="en-US" sz="2400" b="1">
              <a:solidFill>
                <a:srgbClr val="000000"/>
              </a:solidFill>
              <a:latin typeface="맑은 고딕"/>
              <a:ea typeface="맑은 고딕"/>
              <a:cs typeface="TDTD순고딕 Bold"/>
              <a:sym typeface="TDTD순고딕 Bold"/>
            </a:endParaRPr>
          </a:p>
          <a:p>
            <a:pPr algn="l">
              <a:lnSpc>
                <a:spcPts val="3079"/>
              </a:lnSpc>
              <a:spcBef>
                <a:spcPct val="0"/>
              </a:spcBef>
              <a:defRPr/>
            </a:pPr>
            <a:r>
              <a:rPr lang="en-US" sz="2199">
                <a:solidFill>
                  <a:srgbClr val="000000"/>
                </a:solidFill>
                <a:latin typeface="맑은 고딕"/>
                <a:ea typeface="맑은 고딕"/>
                <a:cs typeface="TDTD순고딕"/>
                <a:sym typeface="TDTD순고딕"/>
              </a:rPr>
              <a:t> → 현재 사용자의 스마트팜의 종류에 따른 온도·습도 등 식물 성장에 필요한 최적 조건을 안내.</a:t>
            </a:r>
            <a:endParaRPr lang="en-US" sz="2199">
              <a:solidFill>
                <a:srgbClr val="000000"/>
              </a:solidFill>
              <a:latin typeface="맑은 고딕"/>
              <a:ea typeface="맑은 고딕"/>
              <a:cs typeface="TDTD순고딕"/>
              <a:sym typeface="TDTD순고딕"/>
            </a:endParaRPr>
          </a:p>
          <a:p>
            <a:pPr algn="l">
              <a:lnSpc>
                <a:spcPts val="3490"/>
              </a:lnSpc>
              <a:spcBef>
                <a:spcPct val="0"/>
              </a:spcBef>
              <a:defRPr/>
            </a:pPr>
            <a:endParaRPr lang="en-US" sz="2199">
              <a:solidFill>
                <a:srgbClr val="000000"/>
              </a:solidFill>
              <a:latin typeface="맑은 고딕"/>
              <a:ea typeface="맑은 고딕"/>
              <a:cs typeface="TDTD순고딕"/>
              <a:sym typeface="TDTD순고딕"/>
            </a:endParaRPr>
          </a:p>
          <a:p>
            <a:pPr algn="l">
              <a:lnSpc>
                <a:spcPts val="3199"/>
              </a:lnSpc>
              <a:spcBef>
                <a:spcPct val="0"/>
              </a:spcBef>
              <a:defRPr/>
            </a:pPr>
            <a:endParaRPr lang="en-US" sz="2199">
              <a:solidFill>
                <a:srgbClr val="000000"/>
              </a:solidFill>
              <a:latin typeface="맑은 고딕"/>
              <a:ea typeface="맑은 고딕"/>
              <a:cs typeface="TDTD순고딕"/>
              <a:sym typeface="TDTD순고딕"/>
            </a:endParaRPr>
          </a:p>
        </p:txBody>
      </p:sp>
      <p:sp>
        <p:nvSpPr>
          <p:cNvPr id="29" name="TextBox 29"/>
          <p:cNvSpPr txBox="1"/>
          <p:nvPr/>
        </p:nvSpPr>
        <p:spPr>
          <a:xfrm>
            <a:off x="1398728" y="904875"/>
            <a:ext cx="4835048" cy="1095375"/>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맑은 고딕"/>
                <a:ea typeface="맑은 고딕"/>
                <a:cs typeface="Tlab 레트로라이프 Bold"/>
                <a:sym typeface="Tlab 레트로라이프 Bold"/>
              </a:rPr>
              <a:t>06 </a:t>
            </a:r>
            <a:r>
              <a:rPr lang="en-US" sz="6110" b="1">
                <a:solidFill>
                  <a:srgbClr val="485849">
                    <a:alpha val="73730"/>
                  </a:srgbClr>
                </a:solidFill>
                <a:latin typeface="맑은 고딕"/>
                <a:ea typeface="맑은 고딕"/>
                <a:cs typeface="Tlab 레트로라이프 Bold"/>
                <a:sym typeface="Tlab 레트로라이프 Bold"/>
              </a:rPr>
              <a:t>주요기능</a:t>
            </a:r>
            <a:endParaRPr lang="en-US" sz="6110" b="1">
              <a:solidFill>
                <a:srgbClr val="485849">
                  <a:alpha val="73730"/>
                </a:srgbClr>
              </a:solidFill>
              <a:latin typeface="맑은 고딕"/>
              <a:ea typeface="맑은 고딕"/>
              <a:cs typeface="Tlab 레트로라이프 Bold"/>
              <a:sym typeface="Tlab 레트로라이프 Bold"/>
            </a:endParaRPr>
          </a:p>
        </p:txBody>
      </p:sp>
      <p:sp>
        <p:nvSpPr>
          <p:cNvPr id="31" name="Freeform 21"/>
          <p:cNvSpPr/>
          <p:nvPr/>
        </p:nvSpPr>
        <p:spPr>
          <a:xfrm>
            <a:off x="2389528" y="2306189"/>
            <a:ext cx="6297271" cy="932310"/>
          </a:xfrm>
          <a:custGeom>
            <a:avLst/>
            <a:gdLst/>
            <a:rect l="l" t="t" r="r" b="b"/>
            <a:pathLst>
              <a:path w="1658540" h="191259">
                <a:moveTo>
                  <a:pt x="15982" y="0"/>
                </a:moveTo>
                <a:lnTo>
                  <a:pt x="1642558" y="0"/>
                </a:lnTo>
                <a:cubicBezTo>
                  <a:pt x="1651385" y="0"/>
                  <a:pt x="1658540" y="7156"/>
                  <a:pt x="1658540" y="15982"/>
                </a:cubicBezTo>
                <a:lnTo>
                  <a:pt x="1658540" y="175277"/>
                </a:lnTo>
                <a:cubicBezTo>
                  <a:pt x="1658540" y="184103"/>
                  <a:pt x="1651385" y="191259"/>
                  <a:pt x="1642558" y="191259"/>
                </a:cubicBezTo>
                <a:lnTo>
                  <a:pt x="15982" y="191259"/>
                </a:lnTo>
                <a:cubicBezTo>
                  <a:pt x="7156" y="191259"/>
                  <a:pt x="0" y="184103"/>
                  <a:pt x="0" y="175277"/>
                </a:cubicBezTo>
                <a:lnTo>
                  <a:pt x="0" y="15982"/>
                </a:lnTo>
                <a:cubicBezTo>
                  <a:pt x="0" y="7156"/>
                  <a:pt x="7156" y="0"/>
                  <a:pt x="15982" y="0"/>
                </a:cubicBezTo>
                <a:close/>
              </a:path>
            </a:pathLst>
          </a:custGeom>
          <a:solidFill>
            <a:srgbClr val="8cb791"/>
          </a:solidFill>
          <a:ln w="19050" cap="sq">
            <a:solidFill>
              <a:srgbClr val="485849"/>
            </a:solidFill>
            <a:prstDash val="solid"/>
            <a:miter/>
          </a:ln>
        </p:spPr>
        <p:txBody>
          <a:bodyPr anchor="ctr"/>
          <a:lstStyle/>
          <a:p>
            <a:pPr algn="ctr">
              <a:lnSpc>
                <a:spcPts val="3920"/>
              </a:lnSpc>
              <a:defRPr/>
            </a:pPr>
            <a:r>
              <a:rPr lang="en-US" sz="2800">
                <a:solidFill>
                  <a:srgbClr val="ffffff"/>
                </a:solidFill>
                <a:latin typeface="맑은 고딕"/>
                <a:ea typeface="맑은 고딕"/>
                <a:cs typeface="Tlab 레트로라이프"/>
                <a:sym typeface="Tlab 레트로라이프"/>
              </a:rPr>
              <a:t>AI 추천서비스</a:t>
            </a:r>
            <a:endParaRPr lang="ko-KR" altLang="en-US" sz="1900">
              <a:latin typeface="맑은 고딕"/>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2" cy="10455849"/>
            <a:chOff x="0" y="0"/>
            <a:chExt cx="27795016"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latin typeface="맑은 고딕"/>
              </a:endParaRPr>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latin typeface="맑은 고딕"/>
              </a:endParaRPr>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latin typeface="맑은 고딕"/>
              </a:endParaRPr>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latin typeface="맑은 고딕"/>
              </a:endParaRPr>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latin typeface="맑은 고딕"/>
              </a:endParaRPr>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latin typeface="맑은 고딕"/>
              </a:endParaRPr>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latin typeface="맑은 고딕"/>
              </a:endParaRPr>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latin typeface="맑은 고딕"/>
              </a:endParaRPr>
            </a:p>
          </p:txBody>
        </p:sp>
      </p:grpSp>
      <p:grpSp>
        <p:nvGrpSpPr>
          <p:cNvPr id="11" name="Group 11"/>
          <p:cNvGrpSpPr/>
          <p:nvPr/>
        </p:nvGrpSpPr>
        <p:grpSpPr>
          <a:xfrm rot="0">
            <a:off x="980630" y="838519"/>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latin typeface="맑은 고딕"/>
                </a:endParaRPr>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485849"/>
                </a:solidFill>
                <a:prstDash val="solid"/>
                <a:miter/>
              </a:ln>
            </p:spPr>
            <p:txBody>
              <a:bodyPr anchor="ctr"/>
              <a:p>
                <a:pPr algn="ctr">
                  <a:defRPr/>
                </a:pPr>
                <a:endParaRPr lang="ko-KR" altLang="en-US">
                  <a:latin typeface="맑은 고딕"/>
                </a:endParaRPr>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sp>
        <p:nvSpPr>
          <p:cNvPr id="18" name="Freeform 18"/>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latin typeface="맑은 고딕"/>
            </a:endParaRPr>
          </a:p>
        </p:txBody>
      </p:sp>
      <p:sp>
        <p:nvSpPr>
          <p:cNvPr id="19" name="Freeform 19"/>
          <p:cNvSpPr/>
          <p:nvPr/>
        </p:nvSpPr>
        <p:spPr>
          <a:xfrm>
            <a:off x="1255409" y="4362701"/>
            <a:ext cx="8007418" cy="3993700"/>
          </a:xfrm>
          <a:custGeom>
            <a:avLst/>
            <a:gdLst/>
            <a:rect l="l" t="t" r="r" b="b"/>
            <a:pathLst>
              <a:path w="8007418" h="3993700">
                <a:moveTo>
                  <a:pt x="0" y="0"/>
                </a:moveTo>
                <a:lnTo>
                  <a:pt x="8007418" y="0"/>
                </a:lnTo>
                <a:lnTo>
                  <a:pt x="8007418" y="3993700"/>
                </a:lnTo>
                <a:lnTo>
                  <a:pt x="0" y="3993700"/>
                </a:lnTo>
                <a:lnTo>
                  <a:pt x="0" y="0"/>
                </a:lnTo>
                <a:close/>
              </a:path>
            </a:pathLst>
          </a:custGeom>
          <a:blipFill rotWithShape="1">
            <a:blip r:embed="rId11"/>
            <a:stretch>
              <a:fillRect/>
            </a:stretch>
          </a:blipFill>
        </p:spPr>
        <p:txBody>
          <a:bodyPr anchor="ctr"/>
          <a:p>
            <a:pPr algn="ctr">
              <a:defRPr/>
            </a:pPr>
            <a:endParaRPr lang="ko-KR" altLang="en-US">
              <a:latin typeface="맑은 고딕"/>
            </a:endParaRPr>
          </a:p>
        </p:txBody>
      </p:sp>
      <p:sp>
        <p:nvSpPr>
          <p:cNvPr id="20" name="Freeform 20"/>
          <p:cNvSpPr/>
          <p:nvPr/>
        </p:nvSpPr>
        <p:spPr>
          <a:xfrm>
            <a:off x="9370449" y="4362701"/>
            <a:ext cx="7717294" cy="3993700"/>
          </a:xfrm>
          <a:custGeom>
            <a:avLst/>
            <a:gdLst/>
            <a:rect l="l" t="t" r="r" b="b"/>
            <a:pathLst>
              <a:path w="7717294" h="3993700">
                <a:moveTo>
                  <a:pt x="0" y="0"/>
                </a:moveTo>
                <a:lnTo>
                  <a:pt x="7717294" y="0"/>
                </a:lnTo>
                <a:lnTo>
                  <a:pt x="7717294" y="3993700"/>
                </a:lnTo>
                <a:lnTo>
                  <a:pt x="0" y="3993700"/>
                </a:lnTo>
                <a:lnTo>
                  <a:pt x="0" y="0"/>
                </a:lnTo>
                <a:close/>
              </a:path>
            </a:pathLst>
          </a:custGeom>
          <a:blipFill rotWithShape="1">
            <a:blip r:embed="rId12"/>
            <a:stretch>
              <a:fillRect/>
            </a:stretch>
          </a:blipFill>
        </p:spPr>
        <p:txBody>
          <a:bodyPr anchor="ctr"/>
          <a:p>
            <a:pPr algn="ctr">
              <a:defRPr/>
            </a:pPr>
            <a:endParaRPr lang="ko-KR" altLang="en-US">
              <a:latin typeface="맑은 고딕"/>
            </a:endParaRPr>
          </a:p>
        </p:txBody>
      </p:sp>
      <p:grpSp>
        <p:nvGrpSpPr>
          <p:cNvPr id="21" name="Group 21"/>
          <p:cNvGrpSpPr/>
          <p:nvPr/>
        </p:nvGrpSpPr>
        <p:grpSpPr>
          <a:xfrm rot="0">
            <a:off x="1398728" y="2869319"/>
            <a:ext cx="7864100" cy="1207380"/>
            <a:chOff x="0" y="-27661"/>
            <a:chExt cx="2071203" cy="317993"/>
          </a:xfrm>
        </p:grpSpPr>
        <p:sp>
          <p:nvSpPr>
            <p:cNvPr id="22" name="Freeform 22"/>
            <p:cNvSpPr/>
            <p:nvPr/>
          </p:nvSpPr>
          <p:spPr>
            <a:xfrm>
              <a:off x="0" y="0"/>
              <a:ext cx="2071203" cy="270368"/>
            </a:xfrm>
            <a:custGeom>
              <a:avLst/>
              <a:gdLst/>
              <a:rect l="l" t="t" r="r" b="b"/>
              <a:pathLst>
                <a:path w="2071203" h="270368">
                  <a:moveTo>
                    <a:pt x="50208" y="0"/>
                  </a:moveTo>
                  <a:lnTo>
                    <a:pt x="2020996" y="0"/>
                  </a:lnTo>
                  <a:cubicBezTo>
                    <a:pt x="2034311" y="0"/>
                    <a:pt x="2047082" y="5290"/>
                    <a:pt x="2056498" y="14705"/>
                  </a:cubicBezTo>
                  <a:cubicBezTo>
                    <a:pt x="2065913" y="24121"/>
                    <a:pt x="2071203" y="36892"/>
                    <a:pt x="2071203" y="50208"/>
                  </a:cubicBezTo>
                  <a:lnTo>
                    <a:pt x="2071203" y="220160"/>
                  </a:lnTo>
                  <a:cubicBezTo>
                    <a:pt x="2071203" y="233476"/>
                    <a:pt x="2065913" y="246247"/>
                    <a:pt x="2056498" y="255663"/>
                  </a:cubicBezTo>
                  <a:cubicBezTo>
                    <a:pt x="2047082" y="265078"/>
                    <a:pt x="2034311" y="270368"/>
                    <a:pt x="2020996" y="270368"/>
                  </a:cubicBezTo>
                  <a:lnTo>
                    <a:pt x="50208" y="270368"/>
                  </a:lnTo>
                  <a:cubicBezTo>
                    <a:pt x="36892" y="270368"/>
                    <a:pt x="24121" y="265078"/>
                    <a:pt x="14705" y="255663"/>
                  </a:cubicBezTo>
                  <a:cubicBezTo>
                    <a:pt x="5290" y="246247"/>
                    <a:pt x="0" y="233476"/>
                    <a:pt x="0" y="220160"/>
                  </a:cubicBezTo>
                  <a:lnTo>
                    <a:pt x="0" y="50208"/>
                  </a:lnTo>
                  <a:cubicBezTo>
                    <a:pt x="0" y="36892"/>
                    <a:pt x="5290" y="24121"/>
                    <a:pt x="14705" y="14705"/>
                  </a:cubicBezTo>
                  <a:cubicBezTo>
                    <a:pt x="24121" y="5290"/>
                    <a:pt x="36892" y="0"/>
                    <a:pt x="50208" y="0"/>
                  </a:cubicBezTo>
                  <a:close/>
                </a:path>
              </a:pathLst>
            </a:custGeom>
            <a:solidFill>
              <a:srgbClr val="e3f0e5"/>
            </a:solidFill>
          </p:spPr>
          <p:txBody>
            <a:bodyPr anchor="ctr"/>
            <a:p>
              <a:pPr algn="ctr">
                <a:defRPr/>
              </a:pPr>
              <a:endParaRPr lang="ko-KR" altLang="en-US">
                <a:latin typeface="맑은 고딕"/>
              </a:endParaRPr>
            </a:p>
          </p:txBody>
        </p:sp>
        <p:sp>
          <p:nvSpPr>
            <p:cNvPr id="23" name="TextBox 23"/>
            <p:cNvSpPr txBox="1"/>
            <p:nvPr/>
          </p:nvSpPr>
          <p:spPr>
            <a:xfrm>
              <a:off x="0" y="-27661"/>
              <a:ext cx="2071203" cy="317993"/>
            </a:xfrm>
            <a:prstGeom prst="rect">
              <a:avLst/>
            </a:prstGeom>
          </p:spPr>
          <p:txBody>
            <a:bodyPr lIns="50800" tIns="50800" rIns="50800" bIns="50800" anchor="ctr"/>
            <a:lstStyle/>
            <a:p>
              <a:pPr algn="ctr">
                <a:lnSpc>
                  <a:spcPts val="3079"/>
                </a:lnSpc>
                <a:defRPr/>
              </a:pPr>
              <a:r>
                <a:rPr lang="en-US" sz="2199">
                  <a:solidFill>
                    <a:srgbClr val="000000"/>
                  </a:solidFill>
                  <a:latin typeface="맑은 고딕"/>
                  <a:ea typeface="맑은 고딕"/>
                  <a:cs typeface="TDTD순고딕"/>
                  <a:sym typeface="TDTD순고딕"/>
                </a:rPr>
                <a:t>입력한 환경 조건에 맞는 식물을 추천해준다.</a:t>
              </a:r>
              <a:endParaRPr lang="en-US" sz="2199">
                <a:solidFill>
                  <a:srgbClr val="000000"/>
                </a:solidFill>
                <a:latin typeface="맑은 고딕"/>
                <a:ea typeface="맑은 고딕"/>
                <a:cs typeface="TDTD순고딕"/>
                <a:sym typeface="TDTD순고딕"/>
              </a:endParaRPr>
            </a:p>
          </p:txBody>
        </p:sp>
      </p:grpSp>
      <p:sp>
        <p:nvSpPr>
          <p:cNvPr id="24" name="TextBox 24"/>
          <p:cNvSpPr txBox="1"/>
          <p:nvPr/>
        </p:nvSpPr>
        <p:spPr>
          <a:xfrm>
            <a:off x="1398728" y="904875"/>
            <a:ext cx="4835048" cy="1095375"/>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맑은 고딕"/>
                <a:ea typeface="맑은 고딕"/>
                <a:cs typeface="Tlab 레트로라이프 Bold"/>
                <a:sym typeface="Tlab 레트로라이프 Bold"/>
              </a:rPr>
              <a:t>06 </a:t>
            </a:r>
            <a:r>
              <a:rPr lang="en-US" sz="6110" b="1">
                <a:solidFill>
                  <a:srgbClr val="485849">
                    <a:alpha val="73730"/>
                  </a:srgbClr>
                </a:solidFill>
                <a:latin typeface="맑은 고딕"/>
                <a:ea typeface="맑은 고딕"/>
                <a:cs typeface="Tlab 레트로라이프 Bold"/>
                <a:sym typeface="Tlab 레트로라이프 Bold"/>
              </a:rPr>
              <a:t>주요기능</a:t>
            </a:r>
            <a:endParaRPr lang="en-US" sz="6110" b="1">
              <a:solidFill>
                <a:srgbClr val="485849">
                  <a:alpha val="73730"/>
                </a:srgbClr>
              </a:solidFill>
              <a:latin typeface="맑은 고딕"/>
              <a:ea typeface="맑은 고딕"/>
              <a:cs typeface="Tlab 레트로라이프 Bold"/>
              <a:sym typeface="Tlab 레트로라이프 Bold"/>
            </a:endParaRPr>
          </a:p>
        </p:txBody>
      </p:sp>
      <p:grpSp>
        <p:nvGrpSpPr>
          <p:cNvPr id="25" name="Group 25"/>
          <p:cNvGrpSpPr/>
          <p:nvPr/>
        </p:nvGrpSpPr>
        <p:grpSpPr>
          <a:xfrm rot="0">
            <a:off x="9443271" y="2869320"/>
            <a:ext cx="7644472" cy="1207380"/>
            <a:chOff x="0" y="-27661"/>
            <a:chExt cx="2013359" cy="317993"/>
          </a:xfrm>
        </p:grpSpPr>
        <p:sp>
          <p:nvSpPr>
            <p:cNvPr id="26" name="Freeform 26"/>
            <p:cNvSpPr/>
            <p:nvPr/>
          </p:nvSpPr>
          <p:spPr>
            <a:xfrm>
              <a:off x="0" y="0"/>
              <a:ext cx="2013359" cy="270368"/>
            </a:xfrm>
            <a:custGeom>
              <a:avLst/>
              <a:gdLst/>
              <a:rect l="l" t="t" r="r" b="b"/>
              <a:pathLst>
                <a:path w="2013359" h="270368">
                  <a:moveTo>
                    <a:pt x="51650" y="0"/>
                  </a:moveTo>
                  <a:lnTo>
                    <a:pt x="1961709" y="0"/>
                  </a:lnTo>
                  <a:cubicBezTo>
                    <a:pt x="1990235" y="0"/>
                    <a:pt x="2013359" y="23125"/>
                    <a:pt x="2013359" y="51650"/>
                  </a:cubicBezTo>
                  <a:lnTo>
                    <a:pt x="2013359" y="218718"/>
                  </a:lnTo>
                  <a:cubicBezTo>
                    <a:pt x="2013359" y="232416"/>
                    <a:pt x="2007917" y="245554"/>
                    <a:pt x="1998231" y="255240"/>
                  </a:cubicBezTo>
                  <a:cubicBezTo>
                    <a:pt x="1988545" y="264926"/>
                    <a:pt x="1975408" y="270368"/>
                    <a:pt x="1961709" y="270368"/>
                  </a:cubicBezTo>
                  <a:lnTo>
                    <a:pt x="51650" y="270368"/>
                  </a:lnTo>
                  <a:cubicBezTo>
                    <a:pt x="37952" y="270368"/>
                    <a:pt x="24814" y="264926"/>
                    <a:pt x="15128" y="255240"/>
                  </a:cubicBezTo>
                  <a:cubicBezTo>
                    <a:pt x="5442" y="245554"/>
                    <a:pt x="0" y="232416"/>
                    <a:pt x="0" y="218718"/>
                  </a:cubicBezTo>
                  <a:lnTo>
                    <a:pt x="0" y="51650"/>
                  </a:lnTo>
                  <a:cubicBezTo>
                    <a:pt x="0" y="37952"/>
                    <a:pt x="5442" y="24814"/>
                    <a:pt x="15128" y="15128"/>
                  </a:cubicBezTo>
                  <a:cubicBezTo>
                    <a:pt x="24814" y="5442"/>
                    <a:pt x="37952" y="0"/>
                    <a:pt x="51650" y="0"/>
                  </a:cubicBezTo>
                  <a:close/>
                </a:path>
              </a:pathLst>
            </a:custGeom>
            <a:solidFill>
              <a:srgbClr val="e3f0e5"/>
            </a:solidFill>
          </p:spPr>
          <p:txBody>
            <a:bodyPr anchor="ctr"/>
            <a:p>
              <a:pPr algn="ctr">
                <a:defRPr/>
              </a:pPr>
              <a:endParaRPr lang="ko-KR" altLang="en-US">
                <a:latin typeface="맑은 고딕"/>
              </a:endParaRPr>
            </a:p>
          </p:txBody>
        </p:sp>
        <p:sp>
          <p:nvSpPr>
            <p:cNvPr id="27" name="TextBox 27"/>
            <p:cNvSpPr txBox="1"/>
            <p:nvPr/>
          </p:nvSpPr>
          <p:spPr>
            <a:xfrm>
              <a:off x="0" y="-27661"/>
              <a:ext cx="2013359" cy="317993"/>
            </a:xfrm>
            <a:prstGeom prst="rect">
              <a:avLst/>
            </a:prstGeom>
          </p:spPr>
          <p:txBody>
            <a:bodyPr lIns="50800" tIns="50800" rIns="50800" bIns="50800" anchor="ctr"/>
            <a:lstStyle/>
            <a:p>
              <a:pPr algn="ctr">
                <a:lnSpc>
                  <a:spcPts val="3079"/>
                </a:lnSpc>
                <a:defRPr/>
              </a:pPr>
              <a:r>
                <a:rPr lang="en-US" sz="2199">
                  <a:solidFill>
                    <a:srgbClr val="000000"/>
                  </a:solidFill>
                  <a:latin typeface="맑은 고딕"/>
                  <a:ea typeface="맑은 고딕"/>
                  <a:cs typeface="TDTD순고딕"/>
                  <a:sym typeface="TDTD순고딕"/>
                </a:rPr>
                <a:t>키우고 싶은 조건에 맞는 식물을 추천해준다.</a:t>
              </a:r>
              <a:endParaRPr lang="en-US" sz="2199">
                <a:solidFill>
                  <a:srgbClr val="000000"/>
                </a:solidFill>
                <a:latin typeface="맑은 고딕"/>
                <a:ea typeface="맑은 고딕"/>
                <a:cs typeface="TDTD순고딕"/>
                <a:sym typeface="TDTD순고딕"/>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2" cy="10455849"/>
            <a:chOff x="0" y="0"/>
            <a:chExt cx="27795016"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latin typeface="맑은 고딕"/>
              </a:endParaRPr>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latin typeface="맑은 고딕"/>
              </a:endParaRPr>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latin typeface="맑은 고딕"/>
              </a:endParaRPr>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latin typeface="맑은 고딕"/>
              </a:endParaRPr>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latin typeface="맑은 고딕"/>
              </a:endParaRPr>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latin typeface="맑은 고딕"/>
              </a:endParaRPr>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latin typeface="맑은 고딕"/>
              </a:endParaRPr>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latin typeface="맑은 고딕"/>
              </a:endParaRPr>
            </a:p>
          </p:txBody>
        </p:sp>
      </p:grpSp>
      <p:grpSp>
        <p:nvGrpSpPr>
          <p:cNvPr id="11" name="Group 11"/>
          <p:cNvGrpSpPr/>
          <p:nvPr/>
        </p:nvGrpSpPr>
        <p:grpSpPr>
          <a:xfrm rot="0">
            <a:off x="980630" y="838519"/>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latin typeface="맑은 고딕"/>
                </a:endParaRPr>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485849"/>
                </a:solidFill>
                <a:prstDash val="solid"/>
                <a:miter/>
              </a:ln>
            </p:spPr>
            <p:txBody>
              <a:bodyPr anchor="ctr"/>
              <a:p>
                <a:pPr algn="ctr">
                  <a:defRPr/>
                </a:pPr>
                <a:endParaRPr lang="ko-KR" altLang="en-US">
                  <a:latin typeface="맑은 고딕"/>
                </a:endParaRPr>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sp>
        <p:nvSpPr>
          <p:cNvPr id="18" name="Freeform 18"/>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latin typeface="맑은 고딕"/>
            </a:endParaRPr>
          </a:p>
        </p:txBody>
      </p:sp>
      <p:sp>
        <p:nvSpPr>
          <p:cNvPr id="19" name="Freeform 19"/>
          <p:cNvSpPr/>
          <p:nvPr/>
        </p:nvSpPr>
        <p:spPr>
          <a:xfrm>
            <a:off x="1398728" y="2058415"/>
            <a:ext cx="9346182" cy="2021112"/>
          </a:xfrm>
          <a:custGeom>
            <a:avLst/>
            <a:gdLst/>
            <a:rect l="l" t="t" r="r" b="b"/>
            <a:pathLst>
              <a:path w="9346182" h="2021112">
                <a:moveTo>
                  <a:pt x="0" y="0"/>
                </a:moveTo>
                <a:lnTo>
                  <a:pt x="9346182" y="0"/>
                </a:lnTo>
                <a:lnTo>
                  <a:pt x="9346182" y="2021112"/>
                </a:lnTo>
                <a:lnTo>
                  <a:pt x="0" y="2021112"/>
                </a:lnTo>
                <a:lnTo>
                  <a:pt x="0" y="0"/>
                </a:lnTo>
                <a:close/>
              </a:path>
            </a:pathLst>
          </a:custGeom>
          <a:blipFill rotWithShape="1">
            <a:blip r:embed="rId11"/>
            <a:stretch>
              <a:fillRect/>
            </a:stretch>
          </a:blipFill>
        </p:spPr>
        <p:txBody>
          <a:bodyPr anchor="ctr"/>
          <a:p>
            <a:pPr algn="ctr">
              <a:defRPr/>
            </a:pPr>
            <a:endParaRPr lang="ko-KR" altLang="en-US">
              <a:latin typeface="맑은 고딕"/>
            </a:endParaRPr>
          </a:p>
        </p:txBody>
      </p:sp>
      <p:sp>
        <p:nvSpPr>
          <p:cNvPr id="20" name="Freeform 20"/>
          <p:cNvSpPr/>
          <p:nvPr/>
        </p:nvSpPr>
        <p:spPr>
          <a:xfrm>
            <a:off x="8643977" y="4079527"/>
            <a:ext cx="8386678" cy="5178773"/>
          </a:xfrm>
          <a:custGeom>
            <a:avLst/>
            <a:gdLst/>
            <a:rect l="l" t="t" r="r" b="b"/>
            <a:pathLst>
              <a:path w="8386678" h="5178773">
                <a:moveTo>
                  <a:pt x="0" y="0"/>
                </a:moveTo>
                <a:lnTo>
                  <a:pt x="8386677" y="0"/>
                </a:lnTo>
                <a:lnTo>
                  <a:pt x="8386677" y="5178773"/>
                </a:lnTo>
                <a:lnTo>
                  <a:pt x="0" y="5178773"/>
                </a:lnTo>
                <a:lnTo>
                  <a:pt x="0" y="0"/>
                </a:lnTo>
                <a:close/>
              </a:path>
            </a:pathLst>
          </a:custGeom>
          <a:blipFill rotWithShape="1">
            <a:blip r:embed="rId12"/>
            <a:stretch>
              <a:fillRect/>
            </a:stretch>
          </a:blipFill>
        </p:spPr>
        <p:txBody>
          <a:bodyPr anchor="ctr"/>
          <a:p>
            <a:pPr algn="ctr">
              <a:defRPr/>
            </a:pPr>
            <a:endParaRPr lang="ko-KR" altLang="en-US">
              <a:latin typeface="맑은 고딕"/>
            </a:endParaRPr>
          </a:p>
        </p:txBody>
      </p:sp>
      <p:sp>
        <p:nvSpPr>
          <p:cNvPr id="21" name="TextBox 21"/>
          <p:cNvSpPr txBox="1"/>
          <p:nvPr/>
        </p:nvSpPr>
        <p:spPr>
          <a:xfrm>
            <a:off x="1398728" y="904875"/>
            <a:ext cx="4835048" cy="1095375"/>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맑은 고딕"/>
                <a:ea typeface="맑은 고딕"/>
                <a:cs typeface="Tlab 레트로라이프 Bold"/>
                <a:sym typeface="Tlab 레트로라이프 Bold"/>
              </a:rPr>
              <a:t>06 </a:t>
            </a:r>
            <a:r>
              <a:rPr lang="en-US" sz="6110" b="1">
                <a:solidFill>
                  <a:srgbClr val="485849">
                    <a:alpha val="73730"/>
                  </a:srgbClr>
                </a:solidFill>
                <a:latin typeface="맑은 고딕"/>
                <a:ea typeface="맑은 고딕"/>
                <a:cs typeface="Tlab 레트로라이프 Bold"/>
                <a:sym typeface="Tlab 레트로라이프 Bold"/>
              </a:rPr>
              <a:t>주요기능</a:t>
            </a:r>
            <a:endParaRPr lang="en-US" sz="6110" b="1">
              <a:solidFill>
                <a:srgbClr val="485849">
                  <a:alpha val="73730"/>
                </a:srgbClr>
              </a:solidFill>
              <a:latin typeface="맑은 고딕"/>
              <a:ea typeface="맑은 고딕"/>
              <a:cs typeface="Tlab 레트로라이프 Bold"/>
              <a:sym typeface="Tlab 레트로라이프 Bold"/>
            </a:endParaRPr>
          </a:p>
        </p:txBody>
      </p:sp>
      <p:grpSp>
        <p:nvGrpSpPr>
          <p:cNvPr id="22" name="Group 22"/>
          <p:cNvGrpSpPr/>
          <p:nvPr/>
        </p:nvGrpSpPr>
        <p:grpSpPr>
          <a:xfrm rot="0">
            <a:off x="1283393" y="4545719"/>
            <a:ext cx="7237997" cy="1207380"/>
            <a:chOff x="0" y="-22256"/>
            <a:chExt cx="1906304" cy="317993"/>
          </a:xfrm>
        </p:grpSpPr>
        <p:sp>
          <p:nvSpPr>
            <p:cNvPr id="23" name="Freeform 23"/>
            <p:cNvSpPr/>
            <p:nvPr/>
          </p:nvSpPr>
          <p:spPr>
            <a:xfrm>
              <a:off x="0" y="0"/>
              <a:ext cx="1906304" cy="270368"/>
            </a:xfrm>
            <a:custGeom>
              <a:avLst/>
              <a:gdLst/>
              <a:rect l="l" t="t" r="r" b="b"/>
              <a:pathLst>
                <a:path w="1906304" h="270368">
                  <a:moveTo>
                    <a:pt x="54551" y="0"/>
                  </a:moveTo>
                  <a:lnTo>
                    <a:pt x="1851753" y="0"/>
                  </a:lnTo>
                  <a:cubicBezTo>
                    <a:pt x="1881881" y="0"/>
                    <a:pt x="1906304" y="24423"/>
                    <a:pt x="1906304" y="54551"/>
                  </a:cubicBezTo>
                  <a:lnTo>
                    <a:pt x="1906304" y="215817"/>
                  </a:lnTo>
                  <a:cubicBezTo>
                    <a:pt x="1906304" y="230285"/>
                    <a:pt x="1900556" y="244160"/>
                    <a:pt x="1890326" y="254390"/>
                  </a:cubicBezTo>
                  <a:cubicBezTo>
                    <a:pt x="1880096" y="264621"/>
                    <a:pt x="1866221" y="270368"/>
                    <a:pt x="1851753" y="270368"/>
                  </a:cubicBezTo>
                  <a:lnTo>
                    <a:pt x="54551" y="270368"/>
                  </a:lnTo>
                  <a:cubicBezTo>
                    <a:pt x="24423" y="270368"/>
                    <a:pt x="0" y="245945"/>
                    <a:pt x="0" y="215817"/>
                  </a:cubicBezTo>
                  <a:lnTo>
                    <a:pt x="0" y="54551"/>
                  </a:lnTo>
                  <a:cubicBezTo>
                    <a:pt x="0" y="24423"/>
                    <a:pt x="24423" y="0"/>
                    <a:pt x="54551" y="0"/>
                  </a:cubicBezTo>
                  <a:close/>
                </a:path>
              </a:pathLst>
            </a:custGeom>
            <a:solidFill>
              <a:srgbClr val="e3f0e5"/>
            </a:solidFill>
          </p:spPr>
          <p:txBody>
            <a:bodyPr anchor="ctr"/>
            <a:p>
              <a:pPr algn="ctr">
                <a:defRPr/>
              </a:pPr>
              <a:endParaRPr lang="ko-KR" altLang="en-US">
                <a:latin typeface="맑은 고딕"/>
              </a:endParaRPr>
            </a:p>
          </p:txBody>
        </p:sp>
        <p:sp>
          <p:nvSpPr>
            <p:cNvPr id="24" name="TextBox 24"/>
            <p:cNvSpPr txBox="1"/>
            <p:nvPr/>
          </p:nvSpPr>
          <p:spPr>
            <a:xfrm>
              <a:off x="0" y="-22256"/>
              <a:ext cx="1906304" cy="317993"/>
            </a:xfrm>
            <a:prstGeom prst="rect">
              <a:avLst/>
            </a:prstGeom>
          </p:spPr>
          <p:txBody>
            <a:bodyPr lIns="50800" tIns="50800" rIns="50800" bIns="50800" anchor="ctr"/>
            <a:lstStyle/>
            <a:p>
              <a:pPr algn="ctr">
                <a:lnSpc>
                  <a:spcPts val="3079"/>
                </a:lnSpc>
                <a:defRPr/>
              </a:pPr>
              <a:r>
                <a:rPr lang="en-US" sz="2199">
                  <a:solidFill>
                    <a:srgbClr val="000000"/>
                  </a:solidFill>
                  <a:latin typeface="맑은 고딕"/>
                  <a:ea typeface="맑은 고딕"/>
                  <a:cs typeface="TDTD순고딕"/>
                  <a:sym typeface="TDTD순고딕"/>
                </a:rPr>
                <a:t>현재 키우고 있는 식물을 입력하면 식물에 맞는 최적화된 </a:t>
              </a:r>
              <a:endParaRPr lang="en-US" sz="2199">
                <a:solidFill>
                  <a:srgbClr val="000000"/>
                </a:solidFill>
                <a:latin typeface="맑은 고딕"/>
                <a:ea typeface="맑은 고딕"/>
                <a:cs typeface="TDTD순고딕"/>
                <a:sym typeface="TDTD순고딕"/>
              </a:endParaRPr>
            </a:p>
            <a:p>
              <a:pPr algn="ctr">
                <a:lnSpc>
                  <a:spcPts val="3079"/>
                </a:lnSpc>
                <a:defRPr/>
              </a:pPr>
              <a:r>
                <a:rPr lang="en-US" sz="2199">
                  <a:solidFill>
                    <a:srgbClr val="000000"/>
                  </a:solidFill>
                  <a:latin typeface="맑은 고딕"/>
                  <a:ea typeface="맑은 고딕"/>
                  <a:cs typeface="TDTD순고딕"/>
                  <a:sym typeface="TDTD순고딕"/>
                </a:rPr>
                <a:t>환경을 안내한다.</a:t>
              </a:r>
              <a:endParaRPr lang="en-US" sz="2199">
                <a:solidFill>
                  <a:srgbClr val="000000"/>
                </a:solidFill>
                <a:latin typeface="맑은 고딕"/>
                <a:ea typeface="맑은 고딕"/>
                <a:cs typeface="TDTD순고딕"/>
                <a:sym typeface="TDTD순고딕"/>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2" cy="10455849"/>
            <a:chOff x="0" y="0"/>
            <a:chExt cx="27795016"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latin typeface="맑은 고딕"/>
              </a:endParaRPr>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latin typeface="맑은 고딕"/>
              </a:endParaRPr>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latin typeface="맑은 고딕"/>
              </a:endParaRPr>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latin typeface="맑은 고딕"/>
              </a:endParaRPr>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latin typeface="맑은 고딕"/>
              </a:endParaRPr>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latin typeface="맑은 고딕"/>
              </a:endParaRPr>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latin typeface="맑은 고딕"/>
              </a:endParaRPr>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latin typeface="맑은 고딕"/>
              </a:endParaRPr>
            </a:p>
          </p:txBody>
        </p:sp>
      </p:grpSp>
      <p:grpSp>
        <p:nvGrpSpPr>
          <p:cNvPr id="11" name="Group 11"/>
          <p:cNvGrpSpPr/>
          <p:nvPr/>
        </p:nvGrpSpPr>
        <p:grpSpPr>
          <a:xfrm rot="0">
            <a:off x="1398728" y="824232"/>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latin typeface="맑은 고딕"/>
                </a:endParaRPr>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txBody>
              <a:bodyPr anchor="ctr"/>
              <a:p>
                <a:pPr algn="ctr">
                  <a:defRPr/>
                </a:pPr>
                <a:endParaRPr lang="ko-KR" altLang="en-US">
                  <a:latin typeface="맑은 고딕"/>
                </a:endParaRPr>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sp>
        <p:nvSpPr>
          <p:cNvPr id="18" name="Freeform 18"/>
          <p:cNvSpPr/>
          <p:nvPr/>
        </p:nvSpPr>
        <p:spPr>
          <a:xfrm>
            <a:off x="1653515" y="2490914"/>
            <a:ext cx="520843" cy="500009"/>
          </a:xfrm>
          <a:custGeom>
            <a:avLst/>
            <a:gdLst/>
            <a:rect l="l" t="t" r="r" b="b"/>
            <a:pathLst>
              <a:path w="520843" h="500009">
                <a:moveTo>
                  <a:pt x="0" y="0"/>
                </a:moveTo>
                <a:lnTo>
                  <a:pt x="520843" y="0"/>
                </a:lnTo>
                <a:lnTo>
                  <a:pt x="520843" y="500009"/>
                </a:lnTo>
                <a:lnTo>
                  <a:pt x="0" y="500009"/>
                </a:lnTo>
                <a:lnTo>
                  <a:pt x="0" y="0"/>
                </a:lnTo>
                <a:close/>
              </a:path>
            </a:pathLst>
          </a:custGeom>
          <a:blipFill rotWithShape="1">
            <a:blip r:embed="rId10"/>
            <a:stretch>
              <a:fillRect/>
            </a:stretch>
          </a:blipFill>
        </p:spPr>
        <p:txBody>
          <a:bodyPr anchor="ctr"/>
          <a:p>
            <a:pPr algn="ctr">
              <a:defRPr/>
            </a:pPr>
            <a:endParaRPr lang="ko-KR" altLang="en-US">
              <a:latin typeface="맑은 고딕"/>
            </a:endParaRPr>
          </a:p>
        </p:txBody>
      </p:sp>
      <p:sp>
        <p:nvSpPr>
          <p:cNvPr id="22" name="Freeform 22"/>
          <p:cNvSpPr/>
          <p:nvPr/>
        </p:nvSpPr>
        <p:spPr>
          <a:xfrm>
            <a:off x="9562098" y="1137450"/>
            <a:ext cx="6813436" cy="8120850"/>
          </a:xfrm>
          <a:custGeom>
            <a:avLst/>
            <a:gdLst/>
            <a:rect l="l" t="t" r="r" b="b"/>
            <a:pathLst>
              <a:path w="6813436" h="8120850">
                <a:moveTo>
                  <a:pt x="0" y="0"/>
                </a:moveTo>
                <a:lnTo>
                  <a:pt x="6813435" y="0"/>
                </a:lnTo>
                <a:lnTo>
                  <a:pt x="6813435" y="8120850"/>
                </a:lnTo>
                <a:lnTo>
                  <a:pt x="0" y="8120850"/>
                </a:lnTo>
                <a:lnTo>
                  <a:pt x="0" y="0"/>
                </a:lnTo>
                <a:close/>
              </a:path>
            </a:pathLst>
          </a:custGeom>
          <a:blipFill rotWithShape="1">
            <a:blip r:embed="rId11"/>
            <a:stretch>
              <a:fillRect/>
            </a:stretch>
          </a:blipFill>
        </p:spPr>
        <p:txBody>
          <a:bodyPr anchor="ctr"/>
          <a:p>
            <a:pPr algn="ctr">
              <a:defRPr/>
            </a:pPr>
            <a:endParaRPr lang="ko-KR" altLang="en-US">
              <a:latin typeface="맑은 고딕"/>
            </a:endParaRPr>
          </a:p>
        </p:txBody>
      </p:sp>
      <p:sp>
        <p:nvSpPr>
          <p:cNvPr id="23" name="Freeform 23"/>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2"/>
            <a:stretch>
              <a:fillRect/>
            </a:stretch>
          </a:blipFill>
        </p:spPr>
        <p:txBody>
          <a:bodyPr anchor="ctr"/>
          <a:p>
            <a:pPr algn="ctr">
              <a:defRPr/>
            </a:pPr>
            <a:endParaRPr lang="ko-KR" altLang="en-US">
              <a:latin typeface="맑은 고딕"/>
            </a:endParaRPr>
          </a:p>
        </p:txBody>
      </p:sp>
      <p:sp>
        <p:nvSpPr>
          <p:cNvPr id="24" name="TextBox 24"/>
          <p:cNvSpPr txBox="1"/>
          <p:nvPr/>
        </p:nvSpPr>
        <p:spPr>
          <a:xfrm>
            <a:off x="1913937" y="3118206"/>
            <a:ext cx="7060909" cy="2063394"/>
          </a:xfrm>
          <a:prstGeom prst="rect">
            <a:avLst/>
          </a:prstGeom>
        </p:spPr>
        <p:txBody>
          <a:bodyPr lIns="0" tIns="0" rIns="0" bIns="0" anchor="t">
            <a:spAutoFit/>
          </a:bodyPr>
          <a:lstStyle/>
          <a:p>
            <a:pPr algn="l">
              <a:lnSpc>
                <a:spcPts val="3490"/>
              </a:lnSpc>
              <a:defRPr/>
            </a:pPr>
            <a:endParaRPr lang="ko-KR" altLang="en-US">
              <a:latin typeface="맑은 고딕"/>
            </a:endParaRPr>
          </a:p>
          <a:p>
            <a:pPr algn="l">
              <a:lnSpc>
                <a:spcPts val="3359"/>
              </a:lnSpc>
              <a:defRPr/>
            </a:pPr>
            <a:r>
              <a:rPr lang="en-US" sz="2400" b="1">
                <a:solidFill>
                  <a:srgbClr val="000000"/>
                </a:solidFill>
                <a:latin typeface="맑은 고딕"/>
                <a:ea typeface="맑은 고딕"/>
                <a:cs typeface="TDTD순고딕 Bold"/>
                <a:sym typeface="TDTD순고딕 Bold"/>
              </a:rPr>
              <a:t>병해충 진단 페이지</a:t>
            </a:r>
            <a:endParaRPr lang="en-US" sz="2400" b="1">
              <a:solidFill>
                <a:srgbClr val="000000"/>
              </a:solidFill>
              <a:latin typeface="맑은 고딕"/>
              <a:ea typeface="맑은 고딕"/>
              <a:cs typeface="TDTD순고딕 Bold"/>
              <a:sym typeface="TDTD순고딕 Bold"/>
            </a:endParaRPr>
          </a:p>
          <a:p>
            <a:pPr algn="l">
              <a:lnSpc>
                <a:spcPts val="3079"/>
              </a:lnSpc>
              <a:defRPr/>
            </a:pPr>
            <a:r>
              <a:rPr lang="en-US" sz="2199" b="1">
                <a:solidFill>
                  <a:srgbClr val="000000"/>
                </a:solidFill>
                <a:latin typeface="맑은 고딕"/>
                <a:ea typeface="맑은 고딕"/>
                <a:cs typeface="TDTD순고딕 Bold"/>
                <a:sym typeface="TDTD순고딕 Bold"/>
              </a:rPr>
              <a:t> </a:t>
            </a:r>
            <a:r>
              <a:rPr lang="en-US" sz="2199">
                <a:solidFill>
                  <a:srgbClr val="000000"/>
                </a:solidFill>
                <a:latin typeface="맑은 고딕"/>
                <a:ea typeface="맑은 고딕"/>
                <a:cs typeface="TDTD순고딕"/>
                <a:sym typeface="TDTD순고딕"/>
              </a:rPr>
              <a:t>→ 사진 업로드를 통해 식물의 병해충 상태를 진단.</a:t>
            </a:r>
            <a:endParaRPr lang="en-US" sz="2199">
              <a:solidFill>
                <a:srgbClr val="000000"/>
              </a:solidFill>
              <a:latin typeface="맑은 고딕"/>
              <a:ea typeface="맑은 고딕"/>
              <a:cs typeface="TDTD순고딕"/>
              <a:sym typeface="TDTD순고딕"/>
            </a:endParaRPr>
          </a:p>
          <a:p>
            <a:pPr algn="l">
              <a:lnSpc>
                <a:spcPts val="3079"/>
              </a:lnSpc>
              <a:spcBef>
                <a:spcPct val="0"/>
              </a:spcBef>
              <a:defRPr/>
            </a:pPr>
            <a:endParaRPr lang="en-US" sz="2199">
              <a:solidFill>
                <a:srgbClr val="000000"/>
              </a:solidFill>
              <a:latin typeface="맑은 고딕"/>
              <a:ea typeface="맑은 고딕"/>
              <a:cs typeface="TDTD순고딕"/>
              <a:sym typeface="TDTD순고딕"/>
            </a:endParaRPr>
          </a:p>
          <a:p>
            <a:pPr algn="l">
              <a:lnSpc>
                <a:spcPts val="3199"/>
              </a:lnSpc>
              <a:spcBef>
                <a:spcPct val="0"/>
              </a:spcBef>
              <a:defRPr/>
            </a:pPr>
            <a:endParaRPr lang="en-US" sz="2199">
              <a:solidFill>
                <a:srgbClr val="000000"/>
              </a:solidFill>
              <a:latin typeface="맑은 고딕"/>
              <a:ea typeface="맑은 고딕"/>
              <a:cs typeface="TDTD순고딕"/>
              <a:sym typeface="TDTD순고딕"/>
            </a:endParaRPr>
          </a:p>
        </p:txBody>
      </p:sp>
      <p:sp>
        <p:nvSpPr>
          <p:cNvPr id="25" name="TextBox 25"/>
          <p:cNvSpPr txBox="1"/>
          <p:nvPr/>
        </p:nvSpPr>
        <p:spPr>
          <a:xfrm>
            <a:off x="1398728" y="904875"/>
            <a:ext cx="4835048" cy="1095375"/>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맑은 고딕"/>
                <a:ea typeface="맑은 고딕"/>
                <a:cs typeface="Tlab 레트로라이프 Bold"/>
                <a:sym typeface="Tlab 레트로라이프 Bold"/>
              </a:rPr>
              <a:t>06 </a:t>
            </a:r>
            <a:r>
              <a:rPr lang="en-US" sz="6110" b="1">
                <a:solidFill>
                  <a:srgbClr val="485849">
                    <a:alpha val="73730"/>
                  </a:srgbClr>
                </a:solidFill>
                <a:latin typeface="맑은 고딕"/>
                <a:ea typeface="맑은 고딕"/>
                <a:cs typeface="Tlab 레트로라이프 Bold"/>
                <a:sym typeface="Tlab 레트로라이프 Bold"/>
              </a:rPr>
              <a:t>주요기능</a:t>
            </a:r>
            <a:endParaRPr lang="en-US" sz="6110" b="1">
              <a:solidFill>
                <a:srgbClr val="485849">
                  <a:alpha val="73730"/>
                </a:srgbClr>
              </a:solidFill>
              <a:latin typeface="맑은 고딕"/>
              <a:ea typeface="맑은 고딕"/>
              <a:cs typeface="Tlab 레트로라이프 Bold"/>
              <a:sym typeface="Tlab 레트로라이프 Bold"/>
            </a:endParaRPr>
          </a:p>
        </p:txBody>
      </p:sp>
      <p:sp>
        <p:nvSpPr>
          <p:cNvPr id="27" name="Freeform 21"/>
          <p:cNvSpPr/>
          <p:nvPr/>
        </p:nvSpPr>
        <p:spPr>
          <a:xfrm>
            <a:off x="2389528" y="2306189"/>
            <a:ext cx="6297271" cy="932310"/>
          </a:xfrm>
          <a:custGeom>
            <a:avLst/>
            <a:gdLst/>
            <a:rect l="l" t="t" r="r" b="b"/>
            <a:pathLst>
              <a:path w="1658540" h="191259">
                <a:moveTo>
                  <a:pt x="15982" y="0"/>
                </a:moveTo>
                <a:lnTo>
                  <a:pt x="1642558" y="0"/>
                </a:lnTo>
                <a:cubicBezTo>
                  <a:pt x="1651385" y="0"/>
                  <a:pt x="1658540" y="7156"/>
                  <a:pt x="1658540" y="15982"/>
                </a:cubicBezTo>
                <a:lnTo>
                  <a:pt x="1658540" y="175277"/>
                </a:lnTo>
                <a:cubicBezTo>
                  <a:pt x="1658540" y="184103"/>
                  <a:pt x="1651385" y="191259"/>
                  <a:pt x="1642558" y="191259"/>
                </a:cubicBezTo>
                <a:lnTo>
                  <a:pt x="15982" y="191259"/>
                </a:lnTo>
                <a:cubicBezTo>
                  <a:pt x="7156" y="191259"/>
                  <a:pt x="0" y="184103"/>
                  <a:pt x="0" y="175277"/>
                </a:cubicBezTo>
                <a:lnTo>
                  <a:pt x="0" y="15982"/>
                </a:lnTo>
                <a:cubicBezTo>
                  <a:pt x="0" y="7156"/>
                  <a:pt x="7156" y="0"/>
                  <a:pt x="15982" y="0"/>
                </a:cubicBezTo>
                <a:close/>
              </a:path>
            </a:pathLst>
          </a:custGeom>
          <a:solidFill>
            <a:srgbClr val="8cb791"/>
          </a:solidFill>
          <a:ln w="19050" cap="sq">
            <a:solidFill>
              <a:srgbClr val="485849"/>
            </a:solidFill>
            <a:prstDash val="solid"/>
            <a:miter/>
          </a:ln>
        </p:spPr>
        <p:txBody>
          <a:bodyPr anchor="ctr"/>
          <a:lstStyle/>
          <a:p>
            <a:pPr algn="ctr">
              <a:lnSpc>
                <a:spcPts val="3920"/>
              </a:lnSpc>
              <a:defRPr/>
            </a:pPr>
            <a:r>
              <a:rPr lang="en-US" altLang="ko-KR" sz="2800">
                <a:solidFill>
                  <a:srgbClr val="ffffff"/>
                </a:solidFill>
                <a:latin typeface="맑은 고딕"/>
                <a:ea typeface="맑은 고딕"/>
                <a:cs typeface="Tlab 레트로라이프"/>
                <a:sym typeface="Tlab 레트로라이프"/>
              </a:rPr>
              <a:t>AI </a:t>
            </a:r>
            <a:r>
              <a:rPr lang="ko-KR" altLang="en-US" sz="2800">
                <a:solidFill>
                  <a:srgbClr val="ffffff"/>
                </a:solidFill>
                <a:latin typeface="맑은 고딕"/>
                <a:ea typeface="맑은 고딕"/>
                <a:cs typeface="Tlab 레트로라이프"/>
                <a:sym typeface="Tlab 레트로라이프"/>
              </a:rPr>
              <a:t>병해충 진단</a:t>
            </a:r>
            <a:endParaRPr lang="ko-KR" altLang="en-US" sz="2800">
              <a:solidFill>
                <a:srgbClr val="ffffff"/>
              </a:solidFill>
              <a:latin typeface="맑은 고딕"/>
              <a:ea typeface="맑은 고딕"/>
              <a:cs typeface="Tlab 레트로라이프"/>
              <a:sym typeface="Tlab 레트로라이프"/>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0" cy="10455849"/>
            <a:chOff x="0" y="0"/>
            <a:chExt cx="27795014"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p>
          </p:txBody>
        </p:sp>
      </p:grpSp>
      <p:grpSp>
        <p:nvGrpSpPr>
          <p:cNvPr id="11" name="Group 11"/>
          <p:cNvGrpSpPr/>
          <p:nvPr/>
        </p:nvGrpSpPr>
        <p:grpSpPr>
          <a:xfrm rot="0">
            <a:off x="980630" y="838519"/>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485849"/>
                </a:solidFill>
                <a:prstDash val="solid"/>
                <a:miter/>
              </a:ln>
            </p:spPr>
            <p:txBody>
              <a:bodyPr anchor="ctr"/>
              <a:p>
                <a:pPr algn="ctr">
                  <a:defRPr/>
                </a:pPr>
                <a:endParaRPr lang="ko-KR" altLang="en-US"/>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p>
            </p:txBody>
          </p:sp>
        </p:grpSp>
      </p:grpSp>
      <p:sp>
        <p:nvSpPr>
          <p:cNvPr id="18" name="Freeform 18"/>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p>
        </p:txBody>
      </p:sp>
      <p:sp>
        <p:nvSpPr>
          <p:cNvPr id="19" name="TextBox 19"/>
          <p:cNvSpPr txBox="1"/>
          <p:nvPr/>
        </p:nvSpPr>
        <p:spPr>
          <a:xfrm>
            <a:off x="1028700" y="1031875"/>
            <a:ext cx="2975372" cy="349250"/>
          </a:xfrm>
          <a:prstGeom prst="rect">
            <a:avLst/>
          </a:prstGeom>
        </p:spPr>
        <p:txBody>
          <a:bodyPr lIns="0" tIns="0" rIns="0" bIns="0" anchor="t">
            <a:spAutoFit/>
          </a:bodyPr>
          <a:lstStyle/>
          <a:p>
            <a:pPr algn="ctr">
              <a:lnSpc>
                <a:spcPts val="2800"/>
              </a:lnSpc>
              <a:defRPr/>
            </a:pPr>
            <a:r>
              <a:rPr lang="en-US" sz="2000" spc="-42">
                <a:solidFill>
                  <a:srgbClr val="485849"/>
                </a:solidFill>
                <a:latin typeface="Poppins"/>
                <a:ea typeface="Poppins"/>
                <a:cs typeface="Poppins"/>
                <a:sym typeface="Poppins"/>
              </a:rPr>
              <a:t>TEAM </a:t>
            </a:r>
            <a:r>
              <a:rPr lang="en-US" sz="2000" spc="-42">
                <a:solidFill>
                  <a:srgbClr val="485849"/>
                </a:solidFill>
                <a:latin typeface="굴림"/>
                <a:ea typeface="굴림"/>
                <a:cs typeface="Poppins"/>
                <a:sym typeface="Poppins"/>
              </a:rPr>
              <a:t>PROJECT</a:t>
            </a:r>
            <a:endParaRPr lang="en-US" sz="2000" spc="-42">
              <a:solidFill>
                <a:srgbClr val="485849"/>
              </a:solidFill>
              <a:latin typeface="굴림"/>
              <a:ea typeface="굴림"/>
              <a:cs typeface="Poppins"/>
              <a:sym typeface="Poppins"/>
            </a:endParaRPr>
          </a:p>
        </p:txBody>
      </p:sp>
      <p:sp>
        <p:nvSpPr>
          <p:cNvPr id="20" name="TextBox 20"/>
          <p:cNvSpPr txBox="1"/>
          <p:nvPr/>
        </p:nvSpPr>
        <p:spPr>
          <a:xfrm>
            <a:off x="4647037" y="4030575"/>
            <a:ext cx="8993926" cy="2084475"/>
          </a:xfrm>
          <a:prstGeom prst="rect">
            <a:avLst/>
          </a:prstGeom>
        </p:spPr>
        <p:txBody>
          <a:bodyPr lIns="0" tIns="0" rIns="0" bIns="0" anchor="t">
            <a:spAutoFit/>
          </a:bodyPr>
          <a:lstStyle/>
          <a:p>
            <a:pPr algn="ctr">
              <a:lnSpc>
                <a:spcPts val="16440"/>
              </a:lnSpc>
              <a:defRPr/>
            </a:pPr>
            <a:r>
              <a:rPr lang="en-US" sz="11743">
                <a:solidFill>
                  <a:srgbClr val="8cb791"/>
                </a:solidFill>
                <a:latin typeface="맑은 고딕"/>
                <a:ea typeface="맑은 고딕"/>
                <a:cs typeface="Tlab 레트로라이프"/>
                <a:sym typeface="Tlab 레트로라이프"/>
              </a:rPr>
              <a:t>마리팜</a:t>
            </a:r>
            <a:endParaRPr lang="en-US" sz="11743">
              <a:solidFill>
                <a:srgbClr val="8cb791"/>
              </a:solidFill>
              <a:latin typeface="맑은 고딕"/>
              <a:ea typeface="맑은 고딕"/>
              <a:cs typeface="Tlab 레트로라이프"/>
              <a:sym typeface="Tlab 레트로라이프"/>
            </a:endParaRPr>
          </a:p>
        </p:txBody>
      </p:sp>
      <p:sp>
        <p:nvSpPr>
          <p:cNvPr id="21" name="TextBox 21"/>
          <p:cNvSpPr txBox="1"/>
          <p:nvPr/>
        </p:nvSpPr>
        <p:spPr>
          <a:xfrm>
            <a:off x="6649164" y="5961150"/>
            <a:ext cx="4989670" cy="782550"/>
          </a:xfrm>
          <a:prstGeom prst="rect">
            <a:avLst/>
          </a:prstGeom>
        </p:spPr>
        <p:txBody>
          <a:bodyPr lIns="0" tIns="0" rIns="0" bIns="0" anchor="t">
            <a:spAutoFit/>
          </a:bodyPr>
          <a:lstStyle/>
          <a:p>
            <a:pPr algn="ctr">
              <a:lnSpc>
                <a:spcPts val="6244"/>
              </a:lnSpc>
              <a:defRPr/>
            </a:pPr>
            <a:r>
              <a:rPr lang="en-US" sz="4460">
                <a:solidFill>
                  <a:srgbClr val="8cb791"/>
                </a:solidFill>
                <a:latin typeface="맑은 고딕"/>
                <a:ea typeface="맑은 고딕"/>
                <a:cs typeface="Tlab 레트로라이프"/>
                <a:sym typeface="Tlab 레트로라이프"/>
              </a:rPr>
              <a:t>My Little Parm</a:t>
            </a:r>
            <a:endParaRPr lang="en-US" sz="4460">
              <a:solidFill>
                <a:srgbClr val="8cb791"/>
              </a:solidFill>
              <a:latin typeface="맑은 고딕"/>
              <a:ea typeface="맑은 고딕"/>
              <a:cs typeface="Tlab 레트로라이프"/>
              <a:sym typeface="Tlab 레트로라이프"/>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2" cy="10455849"/>
            <a:chOff x="0" y="0"/>
            <a:chExt cx="27795016"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latin typeface="맑은 고딕"/>
              </a:endParaRPr>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latin typeface="맑은 고딕"/>
              </a:endParaRPr>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latin typeface="맑은 고딕"/>
              </a:endParaRPr>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latin typeface="맑은 고딕"/>
              </a:endParaRPr>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latin typeface="맑은 고딕"/>
              </a:endParaRPr>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latin typeface="맑은 고딕"/>
              </a:endParaRPr>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latin typeface="맑은 고딕"/>
              </a:endParaRPr>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latin typeface="맑은 고딕"/>
              </a:endParaRPr>
            </a:p>
          </p:txBody>
        </p:sp>
      </p:grpSp>
      <p:grpSp>
        <p:nvGrpSpPr>
          <p:cNvPr id="11" name="Group 11"/>
          <p:cNvGrpSpPr/>
          <p:nvPr/>
        </p:nvGrpSpPr>
        <p:grpSpPr>
          <a:xfrm rot="0">
            <a:off x="1398728" y="824232"/>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latin typeface="맑은 고딕"/>
                </a:endParaRPr>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txBody>
              <a:bodyPr anchor="ctr"/>
              <a:p>
                <a:pPr algn="ctr">
                  <a:defRPr/>
                </a:pPr>
                <a:endParaRPr lang="ko-KR" altLang="en-US">
                  <a:latin typeface="맑은 고딕"/>
                </a:endParaRPr>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sp>
        <p:nvSpPr>
          <p:cNvPr id="18" name="Freeform 18"/>
          <p:cNvSpPr/>
          <p:nvPr/>
        </p:nvSpPr>
        <p:spPr>
          <a:xfrm>
            <a:off x="1653515" y="2490914"/>
            <a:ext cx="520843" cy="500009"/>
          </a:xfrm>
          <a:custGeom>
            <a:avLst/>
            <a:gdLst/>
            <a:rect l="l" t="t" r="r" b="b"/>
            <a:pathLst>
              <a:path w="520843" h="500009">
                <a:moveTo>
                  <a:pt x="0" y="0"/>
                </a:moveTo>
                <a:lnTo>
                  <a:pt x="520843" y="0"/>
                </a:lnTo>
                <a:lnTo>
                  <a:pt x="520843" y="500009"/>
                </a:lnTo>
                <a:lnTo>
                  <a:pt x="0" y="500009"/>
                </a:lnTo>
                <a:lnTo>
                  <a:pt x="0" y="0"/>
                </a:lnTo>
                <a:close/>
              </a:path>
            </a:pathLst>
          </a:custGeom>
          <a:blipFill rotWithShape="1">
            <a:blip r:embed="rId10"/>
            <a:stretch>
              <a:fillRect/>
            </a:stretch>
          </a:blipFill>
        </p:spPr>
        <p:txBody>
          <a:bodyPr anchor="ctr"/>
          <a:p>
            <a:pPr algn="ctr">
              <a:defRPr/>
            </a:pPr>
            <a:endParaRPr lang="ko-KR" altLang="en-US">
              <a:latin typeface="맑은 고딕"/>
            </a:endParaRPr>
          </a:p>
        </p:txBody>
      </p:sp>
      <p:sp>
        <p:nvSpPr>
          <p:cNvPr id="22" name="Freeform 22"/>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1"/>
            <a:stretch>
              <a:fillRect/>
            </a:stretch>
          </a:blipFill>
        </p:spPr>
        <p:txBody>
          <a:bodyPr anchor="ctr"/>
          <a:p>
            <a:pPr algn="ctr">
              <a:defRPr/>
            </a:pPr>
            <a:endParaRPr lang="ko-KR" altLang="en-US">
              <a:latin typeface="맑은 고딕"/>
            </a:endParaRPr>
          </a:p>
        </p:txBody>
      </p:sp>
      <p:sp>
        <p:nvSpPr>
          <p:cNvPr id="23" name="Freeform 23"/>
          <p:cNvSpPr/>
          <p:nvPr/>
        </p:nvSpPr>
        <p:spPr>
          <a:xfrm>
            <a:off x="1653515" y="3443256"/>
            <a:ext cx="7253588" cy="3446275"/>
          </a:xfrm>
          <a:custGeom>
            <a:avLst/>
            <a:gdLst/>
            <a:rect l="l" t="t" r="r" b="b"/>
            <a:pathLst>
              <a:path w="7253588" h="3446275">
                <a:moveTo>
                  <a:pt x="0" y="0"/>
                </a:moveTo>
                <a:lnTo>
                  <a:pt x="7253589" y="0"/>
                </a:lnTo>
                <a:lnTo>
                  <a:pt x="7253589" y="3446275"/>
                </a:lnTo>
                <a:lnTo>
                  <a:pt x="0" y="3446275"/>
                </a:lnTo>
                <a:lnTo>
                  <a:pt x="0" y="0"/>
                </a:lnTo>
                <a:close/>
              </a:path>
            </a:pathLst>
          </a:custGeom>
          <a:blipFill rotWithShape="1">
            <a:blip r:embed="rId12"/>
            <a:stretch>
              <a:fillRect/>
            </a:stretch>
          </a:blipFill>
        </p:spPr>
        <p:txBody>
          <a:bodyPr anchor="ctr"/>
          <a:p>
            <a:pPr algn="ctr">
              <a:defRPr/>
            </a:pPr>
            <a:endParaRPr lang="ko-KR" altLang="en-US">
              <a:latin typeface="맑은 고딕"/>
            </a:endParaRPr>
          </a:p>
        </p:txBody>
      </p:sp>
      <p:sp>
        <p:nvSpPr>
          <p:cNvPr id="24" name="Freeform 24"/>
          <p:cNvSpPr/>
          <p:nvPr/>
        </p:nvSpPr>
        <p:spPr>
          <a:xfrm>
            <a:off x="1667235" y="7026964"/>
            <a:ext cx="7226149" cy="2058080"/>
          </a:xfrm>
          <a:custGeom>
            <a:avLst/>
            <a:gdLst/>
            <a:rect l="l" t="t" r="r" b="b"/>
            <a:pathLst>
              <a:path w="7226149" h="2058080">
                <a:moveTo>
                  <a:pt x="0" y="0"/>
                </a:moveTo>
                <a:lnTo>
                  <a:pt x="7226149" y="0"/>
                </a:lnTo>
                <a:lnTo>
                  <a:pt x="7226149" y="2058081"/>
                </a:lnTo>
                <a:lnTo>
                  <a:pt x="0" y="2058081"/>
                </a:lnTo>
                <a:lnTo>
                  <a:pt x="0" y="0"/>
                </a:lnTo>
                <a:close/>
              </a:path>
            </a:pathLst>
          </a:custGeom>
          <a:blipFill rotWithShape="1">
            <a:blip r:embed="rId13"/>
            <a:stretch>
              <a:fillRect/>
            </a:stretch>
          </a:blipFill>
        </p:spPr>
        <p:txBody>
          <a:bodyPr anchor="ctr"/>
          <a:p>
            <a:pPr algn="ctr">
              <a:defRPr/>
            </a:pPr>
            <a:endParaRPr lang="ko-KR" altLang="en-US">
              <a:latin typeface="맑은 고딕"/>
            </a:endParaRPr>
          </a:p>
        </p:txBody>
      </p:sp>
      <p:sp>
        <p:nvSpPr>
          <p:cNvPr id="25" name="TextBox 25"/>
          <p:cNvSpPr txBox="1"/>
          <p:nvPr/>
        </p:nvSpPr>
        <p:spPr>
          <a:xfrm>
            <a:off x="1398728" y="904875"/>
            <a:ext cx="4835048" cy="1095375"/>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맑은 고딕"/>
                <a:ea typeface="맑은 고딕"/>
                <a:cs typeface="Tlab 레트로라이프 Bold"/>
                <a:sym typeface="Tlab 레트로라이프 Bold"/>
              </a:rPr>
              <a:t>06 </a:t>
            </a:r>
            <a:r>
              <a:rPr lang="en-US" sz="6110" b="1">
                <a:solidFill>
                  <a:srgbClr val="485849">
                    <a:alpha val="73730"/>
                  </a:srgbClr>
                </a:solidFill>
                <a:latin typeface="맑은 고딕"/>
                <a:ea typeface="맑은 고딕"/>
                <a:cs typeface="Tlab 레트로라이프 Bold"/>
                <a:sym typeface="Tlab 레트로라이프 Bold"/>
              </a:rPr>
              <a:t>주요기능</a:t>
            </a:r>
            <a:endParaRPr lang="en-US" sz="6110" b="1">
              <a:solidFill>
                <a:srgbClr val="485849">
                  <a:alpha val="73730"/>
                </a:srgbClr>
              </a:solidFill>
              <a:latin typeface="맑은 고딕"/>
              <a:ea typeface="맑은 고딕"/>
              <a:cs typeface="Tlab 레트로라이프 Bold"/>
              <a:sym typeface="Tlab 레트로라이프 Bold"/>
            </a:endParaRPr>
          </a:p>
        </p:txBody>
      </p:sp>
      <p:sp>
        <p:nvSpPr>
          <p:cNvPr id="26" name="TextBox 26"/>
          <p:cNvSpPr txBox="1"/>
          <p:nvPr/>
        </p:nvSpPr>
        <p:spPr>
          <a:xfrm>
            <a:off x="9356888" y="3084961"/>
            <a:ext cx="8022616" cy="4820789"/>
          </a:xfrm>
          <a:prstGeom prst="rect">
            <a:avLst/>
          </a:prstGeom>
        </p:spPr>
        <p:txBody>
          <a:bodyPr lIns="0" tIns="0" rIns="0" bIns="0" anchor="t">
            <a:spAutoFit/>
          </a:bodyPr>
          <a:lstStyle/>
          <a:p>
            <a:pPr algn="l">
              <a:lnSpc>
                <a:spcPts val="3918"/>
              </a:lnSpc>
              <a:defRPr/>
            </a:pPr>
            <a:r>
              <a:rPr lang="en-US" sz="2799" b="1">
                <a:solidFill>
                  <a:srgbClr val="000000"/>
                </a:solidFill>
                <a:latin typeface="맑은 고딕"/>
                <a:ea typeface="맑은 고딕"/>
                <a:cs typeface="TDTD순고딕 Bold"/>
                <a:sym typeface="TDTD순고딕 Bold"/>
              </a:rPr>
              <a:t>ResNet18</a:t>
            </a:r>
            <a:endParaRPr lang="en-US" sz="2799" b="1">
              <a:solidFill>
                <a:srgbClr val="000000"/>
              </a:solidFill>
              <a:latin typeface="맑은 고딕"/>
              <a:ea typeface="맑은 고딕"/>
              <a:cs typeface="TDTD순고딕 Bold"/>
              <a:sym typeface="TDTD순고딕 Bold"/>
            </a:endParaRPr>
          </a:p>
          <a:p>
            <a:pPr algn="l">
              <a:lnSpc>
                <a:spcPts val="3079"/>
              </a:lnSpc>
              <a:defRPr/>
            </a:pPr>
            <a:endParaRPr lang="en-US" sz="2799" b="1">
              <a:solidFill>
                <a:srgbClr val="000000"/>
              </a:solidFill>
              <a:latin typeface="맑은 고딕"/>
              <a:ea typeface="맑은 고딕"/>
              <a:cs typeface="TDTD순고딕 Bold"/>
              <a:sym typeface="TDTD순고딕 Bold"/>
            </a:endParaRPr>
          </a:p>
          <a:p>
            <a:pPr algn="l">
              <a:lnSpc>
                <a:spcPts val="3079"/>
              </a:lnSpc>
              <a:defRPr/>
            </a:pPr>
            <a:r>
              <a:rPr lang="en-US" sz="2199">
                <a:solidFill>
                  <a:srgbClr val="000000"/>
                </a:solidFill>
                <a:latin typeface="맑은 고딕"/>
                <a:ea typeface="맑은 고딕"/>
                <a:cs typeface="TDTD순고딕"/>
                <a:sym typeface="TDTD순고딕"/>
              </a:rPr>
              <a:t>-&gt; 가장 작은 변형 모델 중 하나.</a:t>
            </a:r>
            <a:endParaRPr lang="en-US" sz="2199">
              <a:solidFill>
                <a:srgbClr val="000000"/>
              </a:solidFill>
              <a:latin typeface="맑은 고딕"/>
              <a:ea typeface="맑은 고딕"/>
              <a:cs typeface="TDTD순고딕"/>
              <a:sym typeface="TDTD순고딕"/>
            </a:endParaRPr>
          </a:p>
          <a:p>
            <a:pPr algn="l">
              <a:lnSpc>
                <a:spcPts val="3079"/>
              </a:lnSpc>
              <a:defRPr/>
            </a:pPr>
            <a:endParaRPr lang="en-US" sz="2199">
              <a:solidFill>
                <a:srgbClr val="000000"/>
              </a:solidFill>
              <a:latin typeface="맑은 고딕"/>
              <a:ea typeface="맑은 고딕"/>
              <a:cs typeface="TDTD순고딕"/>
              <a:sym typeface="TDTD순고딕"/>
            </a:endParaRPr>
          </a:p>
          <a:p>
            <a:pPr algn="l">
              <a:lnSpc>
                <a:spcPts val="3079"/>
              </a:lnSpc>
              <a:defRPr/>
            </a:pPr>
            <a:r>
              <a:rPr lang="en-US" sz="2199">
                <a:solidFill>
                  <a:srgbClr val="000000"/>
                </a:solidFill>
                <a:latin typeface="맑은 고딕"/>
                <a:ea typeface="맑은 고딕"/>
                <a:cs typeface="TDTD순고딕"/>
                <a:sym typeface="TDTD순고딕"/>
              </a:rPr>
              <a:t>-&gt; 이미지 분류에서 딥러닝 모델이 깊어질수록 성능이 좋아지다가, 오히려 학습이 잘 안 되는 문제(기울기 소실, 성능 저하)를 해결하기 위해 나온 구조</a:t>
            </a:r>
            <a:endParaRPr lang="en-US" sz="2199">
              <a:solidFill>
                <a:srgbClr val="000000"/>
              </a:solidFill>
              <a:latin typeface="맑은 고딕"/>
              <a:ea typeface="맑은 고딕"/>
              <a:cs typeface="TDTD순고딕"/>
              <a:sym typeface="TDTD순고딕"/>
            </a:endParaRPr>
          </a:p>
          <a:p>
            <a:pPr algn="l">
              <a:lnSpc>
                <a:spcPts val="3079"/>
              </a:lnSpc>
              <a:defRPr/>
            </a:pPr>
            <a:endParaRPr lang="en-US" sz="2199">
              <a:solidFill>
                <a:srgbClr val="000000"/>
              </a:solidFill>
              <a:latin typeface="맑은 고딕"/>
              <a:ea typeface="맑은 고딕"/>
              <a:cs typeface="TDTD순고딕"/>
              <a:sym typeface="TDTD순고딕"/>
            </a:endParaRPr>
          </a:p>
          <a:p>
            <a:pPr algn="l">
              <a:lnSpc>
                <a:spcPts val="3079"/>
              </a:lnSpc>
              <a:defRPr/>
            </a:pPr>
            <a:r>
              <a:rPr lang="en-US" sz="2199">
                <a:solidFill>
                  <a:srgbClr val="000000"/>
                </a:solidFill>
                <a:latin typeface="맑은 고딕"/>
                <a:ea typeface="맑은 고딕"/>
                <a:cs typeface="TDTD순고딕"/>
                <a:sym typeface="TDTD순고딕"/>
              </a:rPr>
              <a:t>-&gt; 데이터 부족 문제 및 더 나은 일반화 성능을 위해 사용. </a:t>
            </a:r>
            <a:endParaRPr lang="en-US" sz="2199">
              <a:solidFill>
                <a:srgbClr val="000000"/>
              </a:solidFill>
              <a:latin typeface="맑은 고딕"/>
              <a:ea typeface="맑은 고딕"/>
              <a:cs typeface="TDTD순고딕"/>
              <a:sym typeface="TDTD순고딕"/>
            </a:endParaRPr>
          </a:p>
          <a:p>
            <a:pPr algn="l">
              <a:lnSpc>
                <a:spcPts val="3079"/>
              </a:lnSpc>
              <a:spcBef>
                <a:spcPct val="0"/>
              </a:spcBef>
              <a:defRPr/>
            </a:pPr>
            <a:r>
              <a:rPr lang="en-US" sz="2199">
                <a:solidFill>
                  <a:srgbClr val="000000"/>
                </a:solidFill>
                <a:latin typeface="맑은 고딕"/>
                <a:ea typeface="맑은 고딕"/>
                <a:cs typeface="TDTD순고딕"/>
                <a:sym typeface="TDTD순고딕"/>
              </a:rPr>
              <a:t>특히, 식물의 병해충의</a:t>
            </a:r>
            <a:r>
              <a:rPr lang="en-US" sz="2199" b="1">
                <a:solidFill>
                  <a:srgbClr val="000000"/>
                </a:solidFill>
                <a:latin typeface="맑은 고딕"/>
                <a:ea typeface="맑은 고딕"/>
                <a:cs typeface="TDTD순고딕"/>
                <a:sym typeface="TDTD순고딕"/>
              </a:rPr>
              <a:t> 복잡한 특징을 자동으로 잡아주기 위해 전이학습 모델 사용</a:t>
            </a:r>
            <a:endParaRPr lang="en-US" sz="2199" b="1">
              <a:solidFill>
                <a:srgbClr val="000000"/>
              </a:solidFill>
              <a:latin typeface="맑은 고딕"/>
              <a:ea typeface="맑은 고딕"/>
              <a:cs typeface="TDTD순고딕"/>
              <a:sym typeface="TDTD순고딕"/>
            </a:endParaRPr>
          </a:p>
          <a:p>
            <a:pPr algn="l">
              <a:lnSpc>
                <a:spcPts val="3079"/>
              </a:lnSpc>
              <a:spcBef>
                <a:spcPct val="0"/>
              </a:spcBef>
              <a:defRPr/>
            </a:pPr>
            <a:endParaRPr lang="en-US" sz="2199" b="1">
              <a:solidFill>
                <a:srgbClr val="000000"/>
              </a:solidFill>
              <a:latin typeface="맑은 고딕"/>
              <a:ea typeface="맑은 고딕"/>
              <a:cs typeface="TDTD순고딕"/>
              <a:sym typeface="TDTD순고딕"/>
            </a:endParaRPr>
          </a:p>
        </p:txBody>
      </p:sp>
      <p:sp>
        <p:nvSpPr>
          <p:cNvPr id="27" name="Freeform 21"/>
          <p:cNvSpPr/>
          <p:nvPr/>
        </p:nvSpPr>
        <p:spPr>
          <a:xfrm>
            <a:off x="2389528" y="2306189"/>
            <a:ext cx="6297271" cy="932310"/>
          </a:xfrm>
          <a:custGeom>
            <a:avLst/>
            <a:gdLst/>
            <a:rect l="l" t="t" r="r" b="b"/>
            <a:pathLst>
              <a:path w="1658540" h="191259">
                <a:moveTo>
                  <a:pt x="15982" y="0"/>
                </a:moveTo>
                <a:lnTo>
                  <a:pt x="1642558" y="0"/>
                </a:lnTo>
                <a:cubicBezTo>
                  <a:pt x="1651385" y="0"/>
                  <a:pt x="1658540" y="7156"/>
                  <a:pt x="1658540" y="15982"/>
                </a:cubicBezTo>
                <a:lnTo>
                  <a:pt x="1658540" y="175277"/>
                </a:lnTo>
                <a:cubicBezTo>
                  <a:pt x="1658540" y="184103"/>
                  <a:pt x="1651385" y="191259"/>
                  <a:pt x="1642558" y="191259"/>
                </a:cubicBezTo>
                <a:lnTo>
                  <a:pt x="15982" y="191259"/>
                </a:lnTo>
                <a:cubicBezTo>
                  <a:pt x="7156" y="191259"/>
                  <a:pt x="0" y="184103"/>
                  <a:pt x="0" y="175277"/>
                </a:cubicBezTo>
                <a:lnTo>
                  <a:pt x="0" y="15982"/>
                </a:lnTo>
                <a:cubicBezTo>
                  <a:pt x="0" y="7156"/>
                  <a:pt x="7156" y="0"/>
                  <a:pt x="15982" y="0"/>
                </a:cubicBezTo>
                <a:close/>
              </a:path>
            </a:pathLst>
          </a:custGeom>
          <a:solidFill>
            <a:srgbClr val="8cb791"/>
          </a:solidFill>
          <a:ln w="19050" cap="sq">
            <a:solidFill>
              <a:srgbClr val="485849"/>
            </a:solidFill>
            <a:prstDash val="solid"/>
            <a:miter/>
          </a:ln>
        </p:spPr>
        <p:txBody>
          <a:bodyPr anchor="ctr"/>
          <a:lstStyle/>
          <a:p>
            <a:pPr algn="ctr">
              <a:lnSpc>
                <a:spcPts val="3920"/>
              </a:lnSpc>
              <a:defRPr/>
            </a:pPr>
            <a:r>
              <a:rPr lang="en-US" altLang="ko-KR" sz="2800">
                <a:solidFill>
                  <a:srgbClr val="ffffff"/>
                </a:solidFill>
                <a:latin typeface="맑은 고딕"/>
                <a:ea typeface="맑은 고딕"/>
                <a:cs typeface="Tlab 레트로라이프"/>
                <a:sym typeface="Tlab 레트로라이프"/>
              </a:rPr>
              <a:t>AI </a:t>
            </a:r>
            <a:r>
              <a:rPr lang="ko-KR" altLang="en-US" sz="2800">
                <a:solidFill>
                  <a:srgbClr val="ffffff"/>
                </a:solidFill>
                <a:latin typeface="맑은 고딕"/>
                <a:ea typeface="맑은 고딕"/>
                <a:cs typeface="Tlab 레트로라이프"/>
                <a:sym typeface="Tlab 레트로라이프"/>
              </a:rPr>
              <a:t>병해충 진단</a:t>
            </a:r>
            <a:endParaRPr lang="ko-KR" altLang="en-US" sz="2800">
              <a:solidFill>
                <a:srgbClr val="ffffff"/>
              </a:solidFill>
              <a:latin typeface="맑은 고딕"/>
              <a:ea typeface="맑은 고딕"/>
              <a:cs typeface="Tlab 레트로라이프"/>
              <a:sym typeface="Tlab 레트로라이프"/>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2" cy="10455849"/>
            <a:chOff x="0" y="0"/>
            <a:chExt cx="27795016"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latin typeface="맑은 고딕"/>
              </a:endParaRPr>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latin typeface="맑은 고딕"/>
              </a:endParaRPr>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latin typeface="맑은 고딕"/>
              </a:endParaRPr>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latin typeface="맑은 고딕"/>
              </a:endParaRPr>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latin typeface="맑은 고딕"/>
              </a:endParaRPr>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latin typeface="맑은 고딕"/>
              </a:endParaRPr>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latin typeface="맑은 고딕"/>
              </a:endParaRPr>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latin typeface="맑은 고딕"/>
              </a:endParaRPr>
            </a:p>
          </p:txBody>
        </p:sp>
      </p:grpSp>
      <p:grpSp>
        <p:nvGrpSpPr>
          <p:cNvPr id="11" name="Group 11"/>
          <p:cNvGrpSpPr/>
          <p:nvPr/>
        </p:nvGrpSpPr>
        <p:grpSpPr>
          <a:xfrm rot="0">
            <a:off x="980630" y="838519"/>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latin typeface="맑은 고딕"/>
                </a:endParaRPr>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485849"/>
                </a:solidFill>
                <a:prstDash val="solid"/>
                <a:miter/>
              </a:ln>
            </p:spPr>
            <p:txBody>
              <a:bodyPr anchor="ctr"/>
              <a:p>
                <a:pPr algn="ctr">
                  <a:defRPr/>
                </a:pPr>
                <a:endParaRPr lang="ko-KR" altLang="en-US">
                  <a:latin typeface="맑은 고딕"/>
                </a:endParaRPr>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sp>
        <p:nvSpPr>
          <p:cNvPr id="18" name="Freeform 18"/>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latin typeface="맑은 고딕"/>
            </a:endParaRPr>
          </a:p>
        </p:txBody>
      </p:sp>
      <p:sp>
        <p:nvSpPr>
          <p:cNvPr id="19" name="Freeform 19"/>
          <p:cNvSpPr/>
          <p:nvPr/>
        </p:nvSpPr>
        <p:spPr>
          <a:xfrm>
            <a:off x="1746362" y="3872968"/>
            <a:ext cx="14321483" cy="5012519"/>
          </a:xfrm>
          <a:custGeom>
            <a:avLst/>
            <a:gdLst/>
            <a:rect l="l" t="t" r="r" b="b"/>
            <a:pathLst>
              <a:path w="14321483" h="5012519">
                <a:moveTo>
                  <a:pt x="0" y="0"/>
                </a:moveTo>
                <a:lnTo>
                  <a:pt x="14321484" y="0"/>
                </a:lnTo>
                <a:lnTo>
                  <a:pt x="14321484" y="5012519"/>
                </a:lnTo>
                <a:lnTo>
                  <a:pt x="0" y="5012519"/>
                </a:lnTo>
                <a:lnTo>
                  <a:pt x="0" y="0"/>
                </a:lnTo>
                <a:close/>
              </a:path>
            </a:pathLst>
          </a:custGeom>
          <a:blipFill rotWithShape="1">
            <a:blip r:embed="rId11"/>
            <a:stretch>
              <a:fillRect/>
            </a:stretch>
          </a:blipFill>
        </p:spPr>
        <p:txBody>
          <a:bodyPr anchor="ctr"/>
          <a:p>
            <a:pPr algn="ctr">
              <a:defRPr/>
            </a:pPr>
            <a:endParaRPr lang="ko-KR" altLang="en-US">
              <a:latin typeface="맑은 고딕"/>
            </a:endParaRPr>
          </a:p>
        </p:txBody>
      </p:sp>
      <p:sp>
        <p:nvSpPr>
          <p:cNvPr id="20" name="TextBox 20"/>
          <p:cNvSpPr txBox="1"/>
          <p:nvPr/>
        </p:nvSpPr>
        <p:spPr>
          <a:xfrm>
            <a:off x="1398728" y="904875"/>
            <a:ext cx="4835048" cy="1095375"/>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맑은 고딕"/>
                <a:ea typeface="맑은 고딕"/>
                <a:cs typeface="Tlab 레트로라이프 Bold"/>
                <a:sym typeface="Tlab 레트로라이프 Bold"/>
              </a:rPr>
              <a:t>06 </a:t>
            </a:r>
            <a:r>
              <a:rPr lang="en-US" sz="6110" b="1">
                <a:solidFill>
                  <a:srgbClr val="485849">
                    <a:alpha val="73730"/>
                  </a:srgbClr>
                </a:solidFill>
                <a:latin typeface="맑은 고딕"/>
                <a:ea typeface="맑은 고딕"/>
                <a:cs typeface="Tlab 레트로라이프 Bold"/>
                <a:sym typeface="Tlab 레트로라이프 Bold"/>
              </a:rPr>
              <a:t>주요기능</a:t>
            </a:r>
            <a:endParaRPr lang="en-US" sz="6110" b="1">
              <a:solidFill>
                <a:srgbClr val="485849">
                  <a:alpha val="73730"/>
                </a:srgbClr>
              </a:solidFill>
              <a:latin typeface="맑은 고딕"/>
              <a:ea typeface="맑은 고딕"/>
              <a:cs typeface="Tlab 레트로라이프 Bold"/>
              <a:sym typeface="Tlab 레트로라이프 Bold"/>
            </a:endParaRPr>
          </a:p>
        </p:txBody>
      </p:sp>
      <p:grpSp>
        <p:nvGrpSpPr>
          <p:cNvPr id="21" name="Group 21"/>
          <p:cNvGrpSpPr/>
          <p:nvPr/>
        </p:nvGrpSpPr>
        <p:grpSpPr>
          <a:xfrm rot="0">
            <a:off x="4563145" y="2222048"/>
            <a:ext cx="8687918" cy="1207380"/>
            <a:chOff x="0" y="-47625"/>
            <a:chExt cx="2288176" cy="317993"/>
          </a:xfrm>
        </p:grpSpPr>
        <p:sp>
          <p:nvSpPr>
            <p:cNvPr id="22" name="Freeform 22"/>
            <p:cNvSpPr/>
            <p:nvPr/>
          </p:nvSpPr>
          <p:spPr>
            <a:xfrm>
              <a:off x="0" y="-40816"/>
              <a:ext cx="2288176" cy="270368"/>
            </a:xfrm>
            <a:custGeom>
              <a:avLst/>
              <a:gdLst/>
              <a:rect l="l" t="t" r="r" b="b"/>
              <a:pathLst>
                <a:path w="2288176" h="270368">
                  <a:moveTo>
                    <a:pt x="45447" y="0"/>
                  </a:moveTo>
                  <a:lnTo>
                    <a:pt x="2242729" y="0"/>
                  </a:lnTo>
                  <a:cubicBezTo>
                    <a:pt x="2254783" y="0"/>
                    <a:pt x="2266342" y="4788"/>
                    <a:pt x="2274865" y="13311"/>
                  </a:cubicBezTo>
                  <a:cubicBezTo>
                    <a:pt x="2283388" y="21834"/>
                    <a:pt x="2288176" y="33394"/>
                    <a:pt x="2288176" y="45447"/>
                  </a:cubicBezTo>
                  <a:lnTo>
                    <a:pt x="2288176" y="224921"/>
                  </a:lnTo>
                  <a:cubicBezTo>
                    <a:pt x="2288176" y="236974"/>
                    <a:pt x="2283388" y="248534"/>
                    <a:pt x="2274865" y="257057"/>
                  </a:cubicBezTo>
                  <a:cubicBezTo>
                    <a:pt x="2266342" y="265580"/>
                    <a:pt x="2254783" y="270368"/>
                    <a:pt x="2242729" y="270368"/>
                  </a:cubicBezTo>
                  <a:lnTo>
                    <a:pt x="45447" y="270368"/>
                  </a:lnTo>
                  <a:cubicBezTo>
                    <a:pt x="33394" y="270368"/>
                    <a:pt x="21834" y="265580"/>
                    <a:pt x="13311" y="257057"/>
                  </a:cubicBezTo>
                  <a:cubicBezTo>
                    <a:pt x="4788" y="248534"/>
                    <a:pt x="0" y="236974"/>
                    <a:pt x="0" y="224921"/>
                  </a:cubicBezTo>
                  <a:lnTo>
                    <a:pt x="0" y="45447"/>
                  </a:lnTo>
                  <a:cubicBezTo>
                    <a:pt x="0" y="33394"/>
                    <a:pt x="4788" y="21834"/>
                    <a:pt x="13311" y="13311"/>
                  </a:cubicBezTo>
                  <a:cubicBezTo>
                    <a:pt x="21834" y="4788"/>
                    <a:pt x="33394" y="0"/>
                    <a:pt x="45447" y="0"/>
                  </a:cubicBezTo>
                  <a:close/>
                </a:path>
              </a:pathLst>
            </a:custGeom>
            <a:solidFill>
              <a:srgbClr val="e3f0e5"/>
            </a:solidFill>
          </p:spPr>
          <p:txBody>
            <a:bodyPr anchor="ctr"/>
            <a:p>
              <a:pPr algn="ctr">
                <a:defRPr/>
              </a:pPr>
              <a:endParaRPr lang="ko-KR" altLang="en-US">
                <a:latin typeface="맑은 고딕"/>
              </a:endParaRPr>
            </a:p>
          </p:txBody>
        </p:sp>
        <p:sp>
          <p:nvSpPr>
            <p:cNvPr id="23" name="TextBox 23"/>
            <p:cNvSpPr txBox="1"/>
            <p:nvPr/>
          </p:nvSpPr>
          <p:spPr>
            <a:xfrm>
              <a:off x="0" y="-47625"/>
              <a:ext cx="2288176" cy="317993"/>
            </a:xfrm>
            <a:prstGeom prst="rect">
              <a:avLst/>
            </a:prstGeom>
          </p:spPr>
          <p:txBody>
            <a:bodyPr lIns="50800" tIns="50800" rIns="50800" bIns="50800" anchor="ctr"/>
            <a:lstStyle/>
            <a:p>
              <a:pPr algn="ctr">
                <a:lnSpc>
                  <a:spcPts val="3079"/>
                </a:lnSpc>
                <a:defRPr/>
              </a:pPr>
              <a:r>
                <a:rPr lang="en-US" sz="2199">
                  <a:solidFill>
                    <a:srgbClr val="000000"/>
                  </a:solidFill>
                  <a:latin typeface="맑은 고딕"/>
                  <a:ea typeface="맑은 고딕"/>
                  <a:cs typeface="TDTD순고딕"/>
                  <a:sym typeface="TDTD순고딕"/>
                </a:rPr>
                <a:t>키우고 있는 식물이 병해충이 생기면 사진을 찍은 후에 진단하는 </a:t>
              </a:r>
              <a:endParaRPr lang="en-US" sz="2199">
                <a:solidFill>
                  <a:srgbClr val="000000"/>
                </a:solidFill>
                <a:latin typeface="맑은 고딕"/>
                <a:ea typeface="맑은 고딕"/>
                <a:cs typeface="TDTD순고딕"/>
                <a:sym typeface="TDTD순고딕"/>
              </a:endParaRPr>
            </a:p>
            <a:p>
              <a:pPr algn="ctr">
                <a:lnSpc>
                  <a:spcPts val="3079"/>
                </a:lnSpc>
                <a:defRPr/>
              </a:pPr>
              <a:r>
                <a:rPr lang="en-US" sz="2199">
                  <a:solidFill>
                    <a:srgbClr val="000000"/>
                  </a:solidFill>
                  <a:latin typeface="맑은 고딕"/>
                  <a:ea typeface="맑은 고딕"/>
                  <a:cs typeface="TDTD순고딕"/>
                  <a:sym typeface="TDTD순고딕"/>
                </a:rPr>
                <a:t>영역에 사진을 업로드를 하면 병해충을 진단해준다.</a:t>
              </a:r>
              <a:endParaRPr lang="en-US" sz="2199">
                <a:solidFill>
                  <a:srgbClr val="000000"/>
                </a:solidFill>
                <a:latin typeface="맑은 고딕"/>
                <a:ea typeface="맑은 고딕"/>
                <a:cs typeface="TDTD순고딕"/>
                <a:sym typeface="TDTD순고딕"/>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0" cy="10455849"/>
            <a:chOff x="0" y="0"/>
            <a:chExt cx="27795014"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p>
          </p:txBody>
        </p:sp>
      </p:grpSp>
      <p:grpSp>
        <p:nvGrpSpPr>
          <p:cNvPr id="11" name="Group 11"/>
          <p:cNvGrpSpPr/>
          <p:nvPr/>
        </p:nvGrpSpPr>
        <p:grpSpPr>
          <a:xfrm rot="0">
            <a:off x="980630" y="838519"/>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txBody>
              <a:bodyPr anchor="ctr"/>
              <a:p>
                <a:pPr algn="ctr">
                  <a:defRPr/>
                </a:pPr>
                <a:endParaRPr lang="ko-KR" altLang="en-US"/>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p>
            </p:txBody>
          </p:sp>
        </p:grpSp>
      </p:grpSp>
      <p:sp>
        <p:nvSpPr>
          <p:cNvPr id="18" name="Freeform 18"/>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p>
        </p:txBody>
      </p:sp>
      <p:sp>
        <p:nvSpPr>
          <p:cNvPr id="19" name="Freeform 19"/>
          <p:cNvSpPr/>
          <p:nvPr/>
        </p:nvSpPr>
        <p:spPr>
          <a:xfrm>
            <a:off x="1653515" y="2490914"/>
            <a:ext cx="520843" cy="500009"/>
          </a:xfrm>
          <a:custGeom>
            <a:avLst/>
            <a:gdLst/>
            <a:rect l="l" t="t" r="r" b="b"/>
            <a:pathLst>
              <a:path w="520843" h="500009">
                <a:moveTo>
                  <a:pt x="0" y="0"/>
                </a:moveTo>
                <a:lnTo>
                  <a:pt x="520843" y="0"/>
                </a:lnTo>
                <a:lnTo>
                  <a:pt x="520843" y="500009"/>
                </a:lnTo>
                <a:lnTo>
                  <a:pt x="0" y="500009"/>
                </a:lnTo>
                <a:lnTo>
                  <a:pt x="0" y="0"/>
                </a:lnTo>
                <a:close/>
              </a:path>
            </a:pathLst>
          </a:custGeom>
          <a:blipFill rotWithShape="1">
            <a:blip r:embed="rId11"/>
            <a:stretch>
              <a:fillRect/>
            </a:stretch>
          </a:blipFill>
        </p:spPr>
        <p:txBody>
          <a:bodyPr anchor="ctr"/>
          <a:p>
            <a:pPr algn="ctr">
              <a:defRPr/>
            </a:pPr>
            <a:endParaRPr lang="ko-KR" altLang="en-US"/>
          </a:p>
        </p:txBody>
      </p:sp>
      <p:sp>
        <p:nvSpPr>
          <p:cNvPr id="23" name="Freeform 23"/>
          <p:cNvSpPr/>
          <p:nvPr/>
        </p:nvSpPr>
        <p:spPr>
          <a:xfrm>
            <a:off x="4122679" y="5292574"/>
            <a:ext cx="12734395" cy="2769731"/>
          </a:xfrm>
          <a:custGeom>
            <a:avLst/>
            <a:gdLst/>
            <a:rect l="l" t="t" r="r" b="b"/>
            <a:pathLst>
              <a:path w="12734395" h="2769731">
                <a:moveTo>
                  <a:pt x="0" y="0"/>
                </a:moveTo>
                <a:lnTo>
                  <a:pt x="12734395" y="0"/>
                </a:lnTo>
                <a:lnTo>
                  <a:pt x="12734395" y="2769731"/>
                </a:lnTo>
                <a:lnTo>
                  <a:pt x="0" y="2769731"/>
                </a:lnTo>
                <a:lnTo>
                  <a:pt x="0" y="0"/>
                </a:lnTo>
                <a:close/>
              </a:path>
            </a:pathLst>
          </a:custGeom>
          <a:blipFill rotWithShape="1">
            <a:blip r:embed="rId12"/>
            <a:stretch>
              <a:fillRect/>
            </a:stretch>
          </a:blipFill>
        </p:spPr>
        <p:txBody>
          <a:bodyPr anchor="ctr"/>
          <a:p>
            <a:pPr algn="ctr">
              <a:defRPr/>
            </a:pPr>
            <a:endParaRPr lang="ko-KR" altLang="en-US"/>
          </a:p>
        </p:txBody>
      </p:sp>
      <p:sp>
        <p:nvSpPr>
          <p:cNvPr id="24" name="TextBox 24"/>
          <p:cNvSpPr txBox="1"/>
          <p:nvPr/>
        </p:nvSpPr>
        <p:spPr>
          <a:xfrm>
            <a:off x="1659149" y="3465961"/>
            <a:ext cx="7060909" cy="1589405"/>
          </a:xfrm>
          <a:prstGeom prst="rect">
            <a:avLst/>
          </a:prstGeom>
        </p:spPr>
        <p:txBody>
          <a:bodyPr lIns="0" tIns="0" rIns="0" bIns="0" anchor="t">
            <a:spAutoFit/>
          </a:bodyPr>
          <a:lstStyle/>
          <a:p>
            <a:pPr algn="l">
              <a:lnSpc>
                <a:spcPts val="3359"/>
              </a:lnSpc>
              <a:defRPr/>
            </a:pPr>
            <a:r>
              <a:rPr lang="en-US" sz="2400" b="1">
                <a:solidFill>
                  <a:srgbClr val="000000"/>
                </a:solidFill>
                <a:latin typeface="맑은 고딕"/>
                <a:ea typeface="맑은 고딕"/>
                <a:cs typeface="TDTD순고딕 Bold"/>
                <a:sym typeface="TDTD순고딕 Bold"/>
              </a:rPr>
              <a:t>캘린더</a:t>
            </a:r>
            <a:endParaRPr lang="en-US" sz="2400" b="1">
              <a:solidFill>
                <a:srgbClr val="000000"/>
              </a:solidFill>
              <a:latin typeface="맑은 고딕"/>
              <a:ea typeface="맑은 고딕"/>
              <a:cs typeface="TDTD순고딕 Bold"/>
              <a:sym typeface="TDTD순고딕 Bold"/>
            </a:endParaRPr>
          </a:p>
          <a:p>
            <a:pPr algn="l">
              <a:lnSpc>
                <a:spcPts val="3079"/>
              </a:lnSpc>
              <a:defRPr/>
            </a:pPr>
            <a:r>
              <a:rPr lang="en-US" sz="2199" b="1">
                <a:solidFill>
                  <a:srgbClr val="000000"/>
                </a:solidFill>
                <a:latin typeface="맑은 고딕"/>
                <a:ea typeface="맑은 고딕"/>
                <a:cs typeface="TDTD순고딕 Bold"/>
                <a:sym typeface="TDTD순고딕 Bold"/>
              </a:rPr>
              <a:t> </a:t>
            </a:r>
            <a:r>
              <a:rPr lang="en-US" sz="2199">
                <a:solidFill>
                  <a:srgbClr val="000000"/>
                </a:solidFill>
                <a:latin typeface="맑은 고딕"/>
                <a:ea typeface="맑은 고딕"/>
                <a:cs typeface="TDTD순고딕"/>
                <a:sym typeface="TDTD순고딕"/>
              </a:rPr>
              <a:t>→ 식물을 심은 날짜와 식물의 예상 성장일을 캘린더에 </a:t>
            </a:r>
            <a:endParaRPr lang="en-US" sz="2199">
              <a:solidFill>
                <a:srgbClr val="000000"/>
              </a:solidFill>
              <a:latin typeface="맑은 고딕"/>
              <a:ea typeface="맑은 고딕"/>
              <a:cs typeface="TDTD순고딕"/>
              <a:sym typeface="TDTD순고딕"/>
            </a:endParaRPr>
          </a:p>
          <a:p>
            <a:pPr algn="l">
              <a:lnSpc>
                <a:spcPts val="3079"/>
              </a:lnSpc>
              <a:defRPr/>
            </a:pPr>
            <a:r>
              <a:rPr lang="en-US" sz="2199">
                <a:solidFill>
                  <a:srgbClr val="000000"/>
                </a:solidFill>
                <a:latin typeface="맑은 고딕"/>
                <a:ea typeface="맑은 고딕"/>
                <a:cs typeface="TDTD순고딕"/>
                <a:sym typeface="TDTD순고딕"/>
              </a:rPr>
              <a:t>표시해서 수확일을 관리.</a:t>
            </a:r>
            <a:endParaRPr lang="en-US" sz="2199">
              <a:solidFill>
                <a:srgbClr val="000000"/>
              </a:solidFill>
              <a:latin typeface="맑은 고딕"/>
              <a:ea typeface="맑은 고딕"/>
              <a:cs typeface="TDTD순고딕"/>
              <a:sym typeface="TDTD순고딕"/>
            </a:endParaRPr>
          </a:p>
          <a:p>
            <a:pPr algn="l">
              <a:lnSpc>
                <a:spcPts val="3079"/>
              </a:lnSpc>
              <a:spcBef>
                <a:spcPct val="0"/>
              </a:spcBef>
              <a:defRPr/>
            </a:pPr>
            <a:r>
              <a:rPr lang="en-US" sz="2199">
                <a:solidFill>
                  <a:srgbClr val="000000"/>
                </a:solidFill>
                <a:latin typeface="맑은 고딕"/>
                <a:ea typeface="맑은 고딕"/>
                <a:cs typeface="TDTD순고딕"/>
                <a:sym typeface="TDTD순고딕"/>
              </a:rPr>
              <a:t> </a:t>
            </a:r>
            <a:endParaRPr lang="en-US" sz="2199">
              <a:solidFill>
                <a:srgbClr val="000000"/>
              </a:solidFill>
              <a:latin typeface="맑은 고딕"/>
              <a:ea typeface="맑은 고딕"/>
              <a:cs typeface="TDTD순고딕"/>
              <a:sym typeface="TDTD순고딕"/>
            </a:endParaRPr>
          </a:p>
        </p:txBody>
      </p:sp>
      <p:sp>
        <p:nvSpPr>
          <p:cNvPr id="25" name="TextBox 25"/>
          <p:cNvSpPr txBox="1"/>
          <p:nvPr/>
        </p:nvSpPr>
        <p:spPr>
          <a:xfrm>
            <a:off x="1398728" y="904875"/>
            <a:ext cx="4835048" cy="1054458"/>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Tlab 레트로라이프 Bold"/>
                <a:ea typeface="Tlab 레트로라이프 Bold"/>
                <a:cs typeface="Tlab 레트로라이프 Bold"/>
                <a:sym typeface="Tlab 레트로라이프 Bold"/>
              </a:rPr>
              <a:t>06 </a:t>
            </a:r>
            <a:r>
              <a:rPr lang="en-US" sz="6110" b="1">
                <a:solidFill>
                  <a:srgbClr val="485849">
                    <a:alpha val="73730"/>
                  </a:srgbClr>
                </a:solidFill>
                <a:latin typeface="Tlab 레트로라이프 Bold"/>
                <a:ea typeface="Tlab 레트로라이프 Bold"/>
                <a:cs typeface="Tlab 레트로라이프 Bold"/>
                <a:sym typeface="Tlab 레트로라이프 Bold"/>
              </a:rPr>
              <a:t>주요기능</a:t>
            </a:r>
            <a:endParaRPr lang="en-US" sz="6110" b="1">
              <a:solidFill>
                <a:srgbClr val="485849">
                  <a:alpha val="73730"/>
                </a:srgbClr>
              </a:solidFill>
              <a:latin typeface="Tlab 레트로라이프 Bold"/>
              <a:ea typeface="Tlab 레트로라이프 Bold"/>
              <a:cs typeface="Tlab 레트로라이프 Bold"/>
              <a:sym typeface="Tlab 레트로라이프 Bold"/>
            </a:endParaRPr>
          </a:p>
        </p:txBody>
      </p:sp>
      <p:sp>
        <p:nvSpPr>
          <p:cNvPr id="26" name="Freeform 21"/>
          <p:cNvSpPr/>
          <p:nvPr/>
        </p:nvSpPr>
        <p:spPr>
          <a:xfrm>
            <a:off x="2389528" y="2306189"/>
            <a:ext cx="6297271" cy="932310"/>
          </a:xfrm>
          <a:custGeom>
            <a:avLst/>
            <a:gdLst/>
            <a:rect l="l" t="t" r="r" b="b"/>
            <a:pathLst>
              <a:path w="1658540" h="191259">
                <a:moveTo>
                  <a:pt x="15982" y="0"/>
                </a:moveTo>
                <a:lnTo>
                  <a:pt x="1642558" y="0"/>
                </a:lnTo>
                <a:cubicBezTo>
                  <a:pt x="1651385" y="0"/>
                  <a:pt x="1658540" y="7156"/>
                  <a:pt x="1658540" y="15982"/>
                </a:cubicBezTo>
                <a:lnTo>
                  <a:pt x="1658540" y="175277"/>
                </a:lnTo>
                <a:cubicBezTo>
                  <a:pt x="1658540" y="184103"/>
                  <a:pt x="1651385" y="191259"/>
                  <a:pt x="1642558" y="191259"/>
                </a:cubicBezTo>
                <a:lnTo>
                  <a:pt x="15982" y="191259"/>
                </a:lnTo>
                <a:cubicBezTo>
                  <a:pt x="7156" y="191259"/>
                  <a:pt x="0" y="184103"/>
                  <a:pt x="0" y="175277"/>
                </a:cubicBezTo>
                <a:lnTo>
                  <a:pt x="0" y="15982"/>
                </a:lnTo>
                <a:cubicBezTo>
                  <a:pt x="0" y="7156"/>
                  <a:pt x="7156" y="0"/>
                  <a:pt x="15982" y="0"/>
                </a:cubicBezTo>
                <a:close/>
              </a:path>
            </a:pathLst>
          </a:custGeom>
          <a:solidFill>
            <a:srgbClr val="8cb791"/>
          </a:solidFill>
          <a:ln w="19050" cap="sq">
            <a:solidFill>
              <a:srgbClr val="485849"/>
            </a:solidFill>
            <a:prstDash val="solid"/>
            <a:miter/>
          </a:ln>
        </p:spPr>
        <p:txBody>
          <a:bodyPr anchor="ctr"/>
          <a:lstStyle/>
          <a:p>
            <a:pPr algn="ctr">
              <a:lnSpc>
                <a:spcPts val="3920"/>
              </a:lnSpc>
              <a:defRPr/>
            </a:pPr>
            <a:r>
              <a:rPr lang="ko-KR" altLang="en-US" sz="2800">
                <a:solidFill>
                  <a:srgbClr val="ffffff"/>
                </a:solidFill>
                <a:latin typeface="맑은 고딕"/>
                <a:ea typeface="맑은 고딕"/>
                <a:cs typeface="Tlab 레트로라이프"/>
                <a:sym typeface="Tlab 레트로라이프"/>
              </a:rPr>
              <a:t>캘린더</a:t>
            </a:r>
            <a:endParaRPr lang="ko-KR" altLang="en-US" sz="2800">
              <a:solidFill>
                <a:srgbClr val="ffffff"/>
              </a:solidFill>
              <a:latin typeface="맑은 고딕"/>
              <a:ea typeface="맑은 고딕"/>
              <a:cs typeface="Tlab 레트로라이프"/>
              <a:sym typeface="Tlab 레트로라이프"/>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2" cy="10455849"/>
            <a:chOff x="0" y="0"/>
            <a:chExt cx="27795016"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latin typeface="맑은 고딕"/>
              </a:endParaRPr>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latin typeface="맑은 고딕"/>
              </a:endParaRPr>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latin typeface="맑은 고딕"/>
              </a:endParaRPr>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latin typeface="맑은 고딕"/>
              </a:endParaRPr>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latin typeface="맑은 고딕"/>
              </a:endParaRPr>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latin typeface="맑은 고딕"/>
              </a:endParaRPr>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latin typeface="맑은 고딕"/>
              </a:endParaRPr>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latin typeface="맑은 고딕"/>
              </a:endParaRPr>
            </a:p>
          </p:txBody>
        </p:sp>
      </p:grpSp>
      <p:grpSp>
        <p:nvGrpSpPr>
          <p:cNvPr id="11" name="Group 11"/>
          <p:cNvGrpSpPr/>
          <p:nvPr/>
        </p:nvGrpSpPr>
        <p:grpSpPr>
          <a:xfrm rot="0">
            <a:off x="980630" y="838519"/>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latin typeface="맑은 고딕"/>
                </a:endParaRPr>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485849"/>
                </a:solidFill>
                <a:prstDash val="solid"/>
                <a:miter/>
              </a:ln>
            </p:spPr>
            <p:txBody>
              <a:bodyPr anchor="ctr"/>
              <a:p>
                <a:pPr algn="ctr">
                  <a:defRPr/>
                </a:pPr>
                <a:endParaRPr lang="ko-KR" altLang="en-US">
                  <a:latin typeface="맑은 고딕"/>
                </a:endParaRPr>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sp>
        <p:nvSpPr>
          <p:cNvPr id="18" name="Freeform 18"/>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latin typeface="맑은 고딕"/>
            </a:endParaRPr>
          </a:p>
        </p:txBody>
      </p:sp>
      <p:grpSp>
        <p:nvGrpSpPr>
          <p:cNvPr id="19" name="Group 19"/>
          <p:cNvGrpSpPr/>
          <p:nvPr/>
        </p:nvGrpSpPr>
        <p:grpSpPr>
          <a:xfrm rot="0">
            <a:off x="9378882" y="2095500"/>
            <a:ext cx="7478195" cy="1602812"/>
            <a:chOff x="0" y="-18610"/>
            <a:chExt cx="1969566" cy="422140"/>
          </a:xfrm>
        </p:grpSpPr>
        <p:sp>
          <p:nvSpPr>
            <p:cNvPr id="20" name="Freeform 20"/>
            <p:cNvSpPr/>
            <p:nvPr/>
          </p:nvSpPr>
          <p:spPr>
            <a:xfrm>
              <a:off x="0" y="0"/>
              <a:ext cx="1969565" cy="374515"/>
            </a:xfrm>
            <a:custGeom>
              <a:avLst/>
              <a:gdLst/>
              <a:rect l="l" t="t" r="r" b="b"/>
              <a:pathLst>
                <a:path w="1969565" h="374515">
                  <a:moveTo>
                    <a:pt x="52799" y="0"/>
                  </a:moveTo>
                  <a:lnTo>
                    <a:pt x="1916766" y="0"/>
                  </a:lnTo>
                  <a:cubicBezTo>
                    <a:pt x="1930769" y="0"/>
                    <a:pt x="1944199" y="5563"/>
                    <a:pt x="1954100" y="15464"/>
                  </a:cubicBezTo>
                  <a:cubicBezTo>
                    <a:pt x="1964002" y="25366"/>
                    <a:pt x="1969565" y="38796"/>
                    <a:pt x="1969565" y="52799"/>
                  </a:cubicBezTo>
                  <a:lnTo>
                    <a:pt x="1969565" y="321716"/>
                  </a:lnTo>
                  <a:cubicBezTo>
                    <a:pt x="1969565" y="350876"/>
                    <a:pt x="1945926" y="374515"/>
                    <a:pt x="1916766" y="374515"/>
                  </a:cubicBezTo>
                  <a:lnTo>
                    <a:pt x="52799" y="374515"/>
                  </a:lnTo>
                  <a:cubicBezTo>
                    <a:pt x="38796" y="374515"/>
                    <a:pt x="25366" y="368952"/>
                    <a:pt x="15464" y="359051"/>
                  </a:cubicBezTo>
                  <a:cubicBezTo>
                    <a:pt x="5563" y="349149"/>
                    <a:pt x="0" y="335719"/>
                    <a:pt x="0" y="321716"/>
                  </a:cubicBezTo>
                  <a:lnTo>
                    <a:pt x="0" y="52799"/>
                  </a:lnTo>
                  <a:cubicBezTo>
                    <a:pt x="0" y="23639"/>
                    <a:pt x="23639" y="0"/>
                    <a:pt x="52799" y="0"/>
                  </a:cubicBezTo>
                  <a:close/>
                </a:path>
              </a:pathLst>
            </a:custGeom>
            <a:solidFill>
              <a:srgbClr val="e3f0e5"/>
            </a:solidFill>
          </p:spPr>
          <p:txBody>
            <a:bodyPr anchor="ctr"/>
            <a:p>
              <a:pPr algn="ctr">
                <a:defRPr/>
              </a:pPr>
              <a:endParaRPr lang="ko-KR" altLang="en-US">
                <a:latin typeface="맑은 고딕"/>
              </a:endParaRPr>
            </a:p>
          </p:txBody>
        </p:sp>
        <p:sp>
          <p:nvSpPr>
            <p:cNvPr id="21" name="TextBox 21"/>
            <p:cNvSpPr txBox="1"/>
            <p:nvPr/>
          </p:nvSpPr>
          <p:spPr>
            <a:xfrm>
              <a:off x="1" y="-18610"/>
              <a:ext cx="1969565" cy="422140"/>
            </a:xfrm>
            <a:prstGeom prst="rect">
              <a:avLst/>
            </a:prstGeom>
          </p:spPr>
          <p:txBody>
            <a:bodyPr lIns="50800" tIns="50800" rIns="50800" bIns="50800" anchor="ctr"/>
            <a:lstStyle/>
            <a:p>
              <a:pPr algn="ctr">
                <a:lnSpc>
                  <a:spcPts val="3079"/>
                </a:lnSpc>
                <a:defRPr/>
              </a:pPr>
              <a:r>
                <a:rPr lang="en-US" sz="2199">
                  <a:solidFill>
                    <a:srgbClr val="000000"/>
                  </a:solidFill>
                  <a:latin typeface="맑은 고딕"/>
                  <a:ea typeface="맑은 고딕"/>
                  <a:cs typeface="TDTD순고딕"/>
                  <a:sym typeface="TDTD순고딕"/>
                </a:rPr>
                <a:t>식물을 등록하면 예상 수확일을 캘린더에서 알려준다.</a:t>
              </a:r>
              <a:endParaRPr lang="en-US" sz="2199">
                <a:solidFill>
                  <a:srgbClr val="000000"/>
                </a:solidFill>
                <a:latin typeface="맑은 고딕"/>
                <a:ea typeface="맑은 고딕"/>
                <a:cs typeface="TDTD순고딕"/>
                <a:sym typeface="TDTD순고딕"/>
              </a:endParaRPr>
            </a:p>
          </p:txBody>
        </p:sp>
      </p:grpSp>
      <p:sp>
        <p:nvSpPr>
          <p:cNvPr id="22" name="Freeform 22"/>
          <p:cNvSpPr/>
          <p:nvPr/>
        </p:nvSpPr>
        <p:spPr>
          <a:xfrm>
            <a:off x="1643549" y="3845452"/>
            <a:ext cx="6408219" cy="5182647"/>
          </a:xfrm>
          <a:custGeom>
            <a:avLst/>
            <a:gdLst/>
            <a:rect l="l" t="t" r="r" b="b"/>
            <a:pathLst>
              <a:path w="6408219" h="5182647">
                <a:moveTo>
                  <a:pt x="0" y="0"/>
                </a:moveTo>
                <a:lnTo>
                  <a:pt x="6408219" y="0"/>
                </a:lnTo>
                <a:lnTo>
                  <a:pt x="6408219" y="5182647"/>
                </a:lnTo>
                <a:lnTo>
                  <a:pt x="0" y="5182647"/>
                </a:lnTo>
                <a:lnTo>
                  <a:pt x="0" y="0"/>
                </a:lnTo>
                <a:close/>
              </a:path>
            </a:pathLst>
          </a:custGeom>
          <a:blipFill rotWithShape="1">
            <a:blip r:embed="rId11"/>
            <a:stretch>
              <a:fillRect/>
            </a:stretch>
          </a:blipFill>
        </p:spPr>
        <p:txBody>
          <a:bodyPr anchor="ctr"/>
          <a:p>
            <a:pPr algn="ctr">
              <a:defRPr/>
            </a:pPr>
            <a:endParaRPr lang="ko-KR" altLang="en-US">
              <a:latin typeface="맑은 고딕"/>
            </a:endParaRPr>
          </a:p>
        </p:txBody>
      </p:sp>
      <p:grpSp>
        <p:nvGrpSpPr>
          <p:cNvPr id="23" name="Group 23"/>
          <p:cNvGrpSpPr/>
          <p:nvPr/>
        </p:nvGrpSpPr>
        <p:grpSpPr>
          <a:xfrm rot="0">
            <a:off x="1643548" y="2095499"/>
            <a:ext cx="6408223" cy="1602812"/>
            <a:chOff x="0" y="-18610"/>
            <a:chExt cx="1687762" cy="422140"/>
          </a:xfrm>
        </p:grpSpPr>
        <p:sp>
          <p:nvSpPr>
            <p:cNvPr id="24" name="Freeform 24"/>
            <p:cNvSpPr/>
            <p:nvPr/>
          </p:nvSpPr>
          <p:spPr>
            <a:xfrm>
              <a:off x="0" y="0"/>
              <a:ext cx="1687762" cy="374515"/>
            </a:xfrm>
            <a:custGeom>
              <a:avLst/>
              <a:gdLst/>
              <a:rect l="l" t="t" r="r" b="b"/>
              <a:pathLst>
                <a:path w="1687762" h="374515">
                  <a:moveTo>
                    <a:pt x="61614" y="0"/>
                  </a:moveTo>
                  <a:lnTo>
                    <a:pt x="1626147" y="0"/>
                  </a:lnTo>
                  <a:cubicBezTo>
                    <a:pt x="1660176" y="0"/>
                    <a:pt x="1687762" y="27586"/>
                    <a:pt x="1687762" y="61614"/>
                  </a:cubicBezTo>
                  <a:lnTo>
                    <a:pt x="1687762" y="312901"/>
                  </a:lnTo>
                  <a:cubicBezTo>
                    <a:pt x="1687762" y="329242"/>
                    <a:pt x="1681270" y="344914"/>
                    <a:pt x="1669715" y="356469"/>
                  </a:cubicBezTo>
                  <a:cubicBezTo>
                    <a:pt x="1658160" y="368023"/>
                    <a:pt x="1642488" y="374515"/>
                    <a:pt x="1626147" y="374515"/>
                  </a:cubicBezTo>
                  <a:lnTo>
                    <a:pt x="61614" y="374515"/>
                  </a:lnTo>
                  <a:cubicBezTo>
                    <a:pt x="45273" y="374515"/>
                    <a:pt x="29601" y="368023"/>
                    <a:pt x="18046" y="356469"/>
                  </a:cubicBezTo>
                  <a:cubicBezTo>
                    <a:pt x="6491" y="344914"/>
                    <a:pt x="0" y="329242"/>
                    <a:pt x="0" y="312901"/>
                  </a:cubicBezTo>
                  <a:lnTo>
                    <a:pt x="0" y="61614"/>
                  </a:lnTo>
                  <a:cubicBezTo>
                    <a:pt x="0" y="45273"/>
                    <a:pt x="6491" y="29601"/>
                    <a:pt x="18046" y="18046"/>
                  </a:cubicBezTo>
                  <a:cubicBezTo>
                    <a:pt x="29601" y="6491"/>
                    <a:pt x="45273" y="0"/>
                    <a:pt x="61614" y="0"/>
                  </a:cubicBezTo>
                  <a:close/>
                </a:path>
              </a:pathLst>
            </a:custGeom>
            <a:solidFill>
              <a:srgbClr val="e3f0e5"/>
            </a:solidFill>
          </p:spPr>
          <p:txBody>
            <a:bodyPr anchor="ctr"/>
            <a:p>
              <a:pPr algn="ctr">
                <a:defRPr/>
              </a:pPr>
              <a:endParaRPr lang="ko-KR" altLang="en-US">
                <a:latin typeface="맑은 고딕"/>
              </a:endParaRPr>
            </a:p>
          </p:txBody>
        </p:sp>
        <p:sp>
          <p:nvSpPr>
            <p:cNvPr id="25" name="TextBox 25"/>
            <p:cNvSpPr txBox="1"/>
            <p:nvPr/>
          </p:nvSpPr>
          <p:spPr>
            <a:xfrm>
              <a:off x="0" y="-18610"/>
              <a:ext cx="1687761" cy="422140"/>
            </a:xfrm>
            <a:prstGeom prst="rect">
              <a:avLst/>
            </a:prstGeom>
          </p:spPr>
          <p:txBody>
            <a:bodyPr lIns="50800" tIns="50800" rIns="50800" bIns="50800" anchor="ctr"/>
            <a:lstStyle/>
            <a:p>
              <a:pPr algn="ctr">
                <a:lnSpc>
                  <a:spcPts val="3079"/>
                </a:lnSpc>
                <a:defRPr/>
              </a:pPr>
              <a:r>
                <a:rPr lang="en-US" sz="2199">
                  <a:solidFill>
                    <a:srgbClr val="000000"/>
                  </a:solidFill>
                  <a:latin typeface="맑은 고딕"/>
                  <a:ea typeface="맑은 고딕"/>
                  <a:cs typeface="TDTD순고딕"/>
                  <a:sym typeface="TDTD순고딕"/>
                </a:rPr>
                <a:t>식물을 심은 날짜를 선택하여 식물을 검색해서 일정을 </a:t>
              </a:r>
              <a:endParaRPr lang="en-US" sz="2199">
                <a:solidFill>
                  <a:srgbClr val="000000"/>
                </a:solidFill>
                <a:latin typeface="맑은 고딕"/>
                <a:ea typeface="맑은 고딕"/>
                <a:cs typeface="TDTD순고딕"/>
                <a:sym typeface="TDTD순고딕"/>
              </a:endParaRPr>
            </a:p>
            <a:p>
              <a:pPr algn="ctr">
                <a:lnSpc>
                  <a:spcPts val="3079"/>
                </a:lnSpc>
                <a:defRPr/>
              </a:pPr>
              <a:r>
                <a:rPr lang="en-US" sz="2199">
                  <a:solidFill>
                    <a:srgbClr val="000000"/>
                  </a:solidFill>
                  <a:latin typeface="맑은 고딕"/>
                  <a:ea typeface="맑은 고딕"/>
                  <a:cs typeface="TDTD순고딕"/>
                  <a:sym typeface="TDTD순고딕"/>
                </a:rPr>
                <a:t>등록한다.</a:t>
              </a:r>
              <a:endParaRPr lang="en-US" sz="2199">
                <a:solidFill>
                  <a:srgbClr val="000000"/>
                </a:solidFill>
                <a:latin typeface="맑은 고딕"/>
                <a:ea typeface="맑은 고딕"/>
                <a:cs typeface="TDTD순고딕"/>
                <a:sym typeface="TDTD순고딕"/>
              </a:endParaRPr>
            </a:p>
          </p:txBody>
        </p:sp>
      </p:grpSp>
      <p:sp>
        <p:nvSpPr>
          <p:cNvPr id="26" name="Freeform 26"/>
          <p:cNvSpPr/>
          <p:nvPr/>
        </p:nvSpPr>
        <p:spPr>
          <a:xfrm>
            <a:off x="9913869" y="3845452"/>
            <a:ext cx="6408219" cy="5182647"/>
          </a:xfrm>
          <a:custGeom>
            <a:avLst/>
            <a:gdLst/>
            <a:rect l="l" t="t" r="r" b="b"/>
            <a:pathLst>
              <a:path w="6408219" h="5182647">
                <a:moveTo>
                  <a:pt x="0" y="0"/>
                </a:moveTo>
                <a:lnTo>
                  <a:pt x="6408219" y="0"/>
                </a:lnTo>
                <a:lnTo>
                  <a:pt x="6408219" y="5182647"/>
                </a:lnTo>
                <a:lnTo>
                  <a:pt x="0" y="5182647"/>
                </a:lnTo>
                <a:lnTo>
                  <a:pt x="0" y="0"/>
                </a:lnTo>
                <a:close/>
              </a:path>
            </a:pathLst>
          </a:custGeom>
          <a:blipFill rotWithShape="1">
            <a:blip r:embed="rId12"/>
            <a:stretch>
              <a:fillRect/>
            </a:stretch>
          </a:blipFill>
        </p:spPr>
        <p:txBody>
          <a:bodyPr anchor="ctr"/>
          <a:p>
            <a:pPr algn="ctr">
              <a:defRPr/>
            </a:pPr>
            <a:endParaRPr lang="ko-KR" altLang="en-US">
              <a:latin typeface="맑은 고딕"/>
            </a:endParaRPr>
          </a:p>
        </p:txBody>
      </p:sp>
      <p:sp>
        <p:nvSpPr>
          <p:cNvPr id="27" name="TextBox 27"/>
          <p:cNvSpPr txBox="1"/>
          <p:nvPr/>
        </p:nvSpPr>
        <p:spPr>
          <a:xfrm>
            <a:off x="1398728" y="904875"/>
            <a:ext cx="4835048" cy="1095375"/>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맑은 고딕"/>
                <a:ea typeface="맑은 고딕"/>
                <a:cs typeface="Tlab 레트로라이프 Bold"/>
                <a:sym typeface="Tlab 레트로라이프 Bold"/>
              </a:rPr>
              <a:t>06 </a:t>
            </a:r>
            <a:r>
              <a:rPr lang="en-US" sz="6110" b="1">
                <a:solidFill>
                  <a:srgbClr val="485849">
                    <a:alpha val="73730"/>
                  </a:srgbClr>
                </a:solidFill>
                <a:latin typeface="맑은 고딕"/>
                <a:ea typeface="맑은 고딕"/>
                <a:cs typeface="Tlab 레트로라이프 Bold"/>
                <a:sym typeface="Tlab 레트로라이프 Bold"/>
              </a:rPr>
              <a:t>주요기능</a:t>
            </a:r>
            <a:endParaRPr lang="en-US" sz="6110" b="1">
              <a:solidFill>
                <a:srgbClr val="485849">
                  <a:alpha val="73730"/>
                </a:srgbClr>
              </a:solidFill>
              <a:latin typeface="맑은 고딕"/>
              <a:ea typeface="맑은 고딕"/>
              <a:cs typeface="Tlab 레트로라이프 Bold"/>
              <a:sym typeface="Tlab 레트로라이프 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2" cy="10455849"/>
            <a:chOff x="0" y="0"/>
            <a:chExt cx="27795016"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latin typeface="맑은 고딕"/>
              </a:endParaRPr>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latin typeface="맑은 고딕"/>
              </a:endParaRPr>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latin typeface="맑은 고딕"/>
              </a:endParaRPr>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latin typeface="맑은 고딕"/>
              </a:endParaRPr>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latin typeface="맑은 고딕"/>
              </a:endParaRPr>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latin typeface="맑은 고딕"/>
              </a:endParaRPr>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latin typeface="맑은 고딕"/>
              </a:endParaRPr>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latin typeface="맑은 고딕"/>
              </a:endParaRPr>
            </a:p>
          </p:txBody>
        </p:sp>
      </p:grpSp>
      <p:grpSp>
        <p:nvGrpSpPr>
          <p:cNvPr id="11" name="Group 11"/>
          <p:cNvGrpSpPr/>
          <p:nvPr/>
        </p:nvGrpSpPr>
        <p:grpSpPr>
          <a:xfrm rot="0">
            <a:off x="980630" y="838519"/>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latin typeface="맑은 고딕"/>
                </a:endParaRPr>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txBody>
              <a:bodyPr anchor="ctr"/>
              <a:p>
                <a:pPr algn="ctr">
                  <a:defRPr/>
                </a:pPr>
                <a:endParaRPr lang="ko-KR" altLang="en-US">
                  <a:latin typeface="맑은 고딕"/>
                </a:endParaRPr>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sp>
        <p:nvSpPr>
          <p:cNvPr id="18" name="Freeform 18"/>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latin typeface="맑은 고딕"/>
            </a:endParaRPr>
          </a:p>
        </p:txBody>
      </p:sp>
      <p:sp>
        <p:nvSpPr>
          <p:cNvPr id="19" name="Freeform 19"/>
          <p:cNvSpPr/>
          <p:nvPr/>
        </p:nvSpPr>
        <p:spPr>
          <a:xfrm>
            <a:off x="1653515" y="2490914"/>
            <a:ext cx="520843" cy="500009"/>
          </a:xfrm>
          <a:custGeom>
            <a:avLst/>
            <a:gdLst/>
            <a:rect l="l" t="t" r="r" b="b"/>
            <a:pathLst>
              <a:path w="520843" h="500009">
                <a:moveTo>
                  <a:pt x="0" y="0"/>
                </a:moveTo>
                <a:lnTo>
                  <a:pt x="520843" y="0"/>
                </a:lnTo>
                <a:lnTo>
                  <a:pt x="520843" y="500009"/>
                </a:lnTo>
                <a:lnTo>
                  <a:pt x="0" y="500009"/>
                </a:lnTo>
                <a:lnTo>
                  <a:pt x="0" y="0"/>
                </a:lnTo>
                <a:close/>
              </a:path>
            </a:pathLst>
          </a:custGeom>
          <a:blipFill rotWithShape="1">
            <a:blip r:embed="rId11"/>
            <a:stretch>
              <a:fillRect/>
            </a:stretch>
          </a:blipFill>
        </p:spPr>
        <p:txBody>
          <a:bodyPr anchor="ctr"/>
          <a:p>
            <a:pPr algn="ctr">
              <a:defRPr/>
            </a:pPr>
            <a:endParaRPr lang="ko-KR" altLang="en-US">
              <a:latin typeface="맑은 고딕"/>
            </a:endParaRPr>
          </a:p>
        </p:txBody>
      </p:sp>
      <p:sp>
        <p:nvSpPr>
          <p:cNvPr id="23" name="Freeform 23"/>
          <p:cNvSpPr/>
          <p:nvPr/>
        </p:nvSpPr>
        <p:spPr>
          <a:xfrm>
            <a:off x="9443352" y="2740918"/>
            <a:ext cx="6845290" cy="5921741"/>
          </a:xfrm>
          <a:custGeom>
            <a:avLst/>
            <a:gdLst/>
            <a:rect l="l" t="t" r="r" b="b"/>
            <a:pathLst>
              <a:path w="6845290" h="5921741">
                <a:moveTo>
                  <a:pt x="0" y="0"/>
                </a:moveTo>
                <a:lnTo>
                  <a:pt x="6845290" y="0"/>
                </a:lnTo>
                <a:lnTo>
                  <a:pt x="6845290" y="5921742"/>
                </a:lnTo>
                <a:lnTo>
                  <a:pt x="0" y="5921742"/>
                </a:lnTo>
                <a:lnTo>
                  <a:pt x="0" y="0"/>
                </a:lnTo>
                <a:close/>
              </a:path>
            </a:pathLst>
          </a:custGeom>
          <a:blipFill rotWithShape="1">
            <a:blip r:embed="rId12"/>
            <a:stretch>
              <a:fillRect l="-1040" r="-1040"/>
            </a:stretch>
          </a:blipFill>
        </p:spPr>
        <p:txBody>
          <a:bodyPr anchor="ctr"/>
          <a:p>
            <a:pPr algn="ctr">
              <a:defRPr/>
            </a:pPr>
            <a:endParaRPr lang="ko-KR" altLang="en-US">
              <a:latin typeface="맑은 고딕"/>
            </a:endParaRPr>
          </a:p>
        </p:txBody>
      </p:sp>
      <p:sp>
        <p:nvSpPr>
          <p:cNvPr id="24" name="TextBox 24"/>
          <p:cNvSpPr txBox="1"/>
          <p:nvPr/>
        </p:nvSpPr>
        <p:spPr>
          <a:xfrm>
            <a:off x="1659149" y="3465961"/>
            <a:ext cx="7060909" cy="5582789"/>
          </a:xfrm>
          <a:prstGeom prst="rect">
            <a:avLst/>
          </a:prstGeom>
        </p:spPr>
        <p:txBody>
          <a:bodyPr lIns="0" tIns="0" rIns="0" bIns="0" anchor="t">
            <a:spAutoFit/>
          </a:bodyPr>
          <a:lstStyle/>
          <a:p>
            <a:pPr algn="l">
              <a:lnSpc>
                <a:spcPts val="3359"/>
              </a:lnSpc>
              <a:defRPr/>
            </a:pPr>
            <a:r>
              <a:rPr lang="en-US" sz="2400" b="1">
                <a:solidFill>
                  <a:srgbClr val="000000"/>
                </a:solidFill>
                <a:latin typeface="맑은 고딕"/>
                <a:ea typeface="맑은 고딕"/>
                <a:cs typeface="TDTD순고딕 Bold"/>
                <a:sym typeface="TDTD순고딕 Bold"/>
              </a:rPr>
              <a:t>퀘스트</a:t>
            </a:r>
            <a:endParaRPr lang="en-US" sz="2400" b="1">
              <a:solidFill>
                <a:srgbClr val="000000"/>
              </a:solidFill>
              <a:latin typeface="맑은 고딕"/>
              <a:ea typeface="맑은 고딕"/>
              <a:cs typeface="TDTD순고딕 Bold"/>
              <a:sym typeface="TDTD순고딕 Bold"/>
            </a:endParaRPr>
          </a:p>
          <a:p>
            <a:pPr algn="l">
              <a:lnSpc>
                <a:spcPts val="3079"/>
              </a:lnSpc>
              <a:defRPr/>
            </a:pPr>
            <a:r>
              <a:rPr lang="en-US" sz="2199" b="1">
                <a:solidFill>
                  <a:srgbClr val="000000"/>
                </a:solidFill>
                <a:latin typeface="맑은 고딕"/>
                <a:ea typeface="맑은 고딕"/>
                <a:cs typeface="TDTD순고딕 Bold"/>
                <a:sym typeface="TDTD순고딕 Bold"/>
              </a:rPr>
              <a:t> </a:t>
            </a:r>
            <a:r>
              <a:rPr lang="en-US" sz="2199">
                <a:solidFill>
                  <a:srgbClr val="000000"/>
                </a:solidFill>
                <a:latin typeface="맑은 고딕"/>
                <a:ea typeface="맑은 고딕"/>
                <a:cs typeface="TDTD순고딕"/>
                <a:sym typeface="TDTD순고딕"/>
              </a:rPr>
              <a:t>→ 스마트팜 기기와 연동되어 특정 행동을 할때마다 재화와 경험치를 획득.</a:t>
            </a:r>
            <a:endParaRPr lang="en-US" sz="2199">
              <a:solidFill>
                <a:srgbClr val="000000"/>
              </a:solidFill>
              <a:latin typeface="맑은 고딕"/>
              <a:ea typeface="맑은 고딕"/>
              <a:cs typeface="TDTD순고딕"/>
              <a:sym typeface="TDTD순고딕"/>
            </a:endParaRPr>
          </a:p>
          <a:p>
            <a:pPr algn="l">
              <a:lnSpc>
                <a:spcPts val="3079"/>
              </a:lnSpc>
              <a:defRPr/>
            </a:pPr>
            <a:endParaRPr lang="en-US" sz="2199">
              <a:solidFill>
                <a:srgbClr val="000000"/>
              </a:solidFill>
              <a:latin typeface="맑은 고딕"/>
              <a:ea typeface="맑은 고딕"/>
              <a:cs typeface="TDTD순고딕"/>
              <a:sym typeface="TDTD순고딕"/>
            </a:endParaRPr>
          </a:p>
          <a:p>
            <a:pPr algn="l">
              <a:lnSpc>
                <a:spcPts val="3359"/>
              </a:lnSpc>
              <a:defRPr/>
            </a:pPr>
            <a:r>
              <a:rPr lang="en-US" sz="2399" b="1">
                <a:solidFill>
                  <a:srgbClr val="000000"/>
                </a:solidFill>
                <a:latin typeface="맑은 고딕"/>
                <a:ea typeface="맑은 고딕"/>
                <a:cs typeface="TDTD순고딕 Bold"/>
                <a:sym typeface="TDTD순고딕 Bold"/>
              </a:rPr>
              <a:t>꾸미기 상점</a:t>
            </a:r>
            <a:endParaRPr lang="en-US" sz="2399" b="1">
              <a:solidFill>
                <a:srgbClr val="000000"/>
              </a:solidFill>
              <a:latin typeface="맑은 고딕"/>
              <a:ea typeface="맑은 고딕"/>
              <a:cs typeface="TDTD순고딕 Bold"/>
              <a:sym typeface="TDTD순고딕 Bold"/>
            </a:endParaRPr>
          </a:p>
          <a:p>
            <a:pPr algn="l">
              <a:lnSpc>
                <a:spcPts val="3079"/>
              </a:lnSpc>
              <a:defRPr/>
            </a:pPr>
            <a:r>
              <a:rPr lang="en-US" sz="2199">
                <a:solidFill>
                  <a:srgbClr val="000000"/>
                </a:solidFill>
                <a:latin typeface="맑은 고딕"/>
                <a:ea typeface="맑은 고딕"/>
                <a:cs typeface="TDTD순고딕"/>
                <a:sym typeface="TDTD순고딕"/>
              </a:rPr>
              <a:t>→ 재화를 소모해서 메인화면을 꾸밀 수 있는 아이템을 구매.</a:t>
            </a:r>
            <a:endParaRPr lang="en-US" sz="2199">
              <a:solidFill>
                <a:srgbClr val="000000"/>
              </a:solidFill>
              <a:latin typeface="맑은 고딕"/>
              <a:ea typeface="맑은 고딕"/>
              <a:cs typeface="TDTD순고딕"/>
              <a:sym typeface="TDTD순고딕"/>
            </a:endParaRPr>
          </a:p>
          <a:p>
            <a:pPr algn="l">
              <a:lnSpc>
                <a:spcPts val="3079"/>
              </a:lnSpc>
              <a:defRPr/>
            </a:pPr>
            <a:endParaRPr lang="en-US" sz="2199">
              <a:solidFill>
                <a:srgbClr val="000000"/>
              </a:solidFill>
              <a:latin typeface="맑은 고딕"/>
              <a:ea typeface="맑은 고딕"/>
              <a:cs typeface="TDTD순고딕"/>
              <a:sym typeface="TDTD순고딕"/>
            </a:endParaRPr>
          </a:p>
          <a:p>
            <a:pPr algn="l">
              <a:lnSpc>
                <a:spcPts val="3079"/>
              </a:lnSpc>
              <a:defRPr/>
            </a:pPr>
            <a:r>
              <a:rPr lang="en-US" sz="2199" b="1">
                <a:solidFill>
                  <a:srgbClr val="000000"/>
                </a:solidFill>
                <a:latin typeface="맑은 고딕"/>
                <a:ea typeface="맑은 고딕"/>
                <a:cs typeface="TDTD순고딕 Bold"/>
                <a:sym typeface="TDTD순고딕 Bold"/>
              </a:rPr>
              <a:t>꾸미기</a:t>
            </a:r>
            <a:endParaRPr lang="en-US" sz="2199" b="1">
              <a:solidFill>
                <a:srgbClr val="000000"/>
              </a:solidFill>
              <a:latin typeface="맑은 고딕"/>
              <a:ea typeface="맑은 고딕"/>
              <a:cs typeface="TDTD순고딕 Bold"/>
              <a:sym typeface="TDTD순고딕 Bold"/>
            </a:endParaRPr>
          </a:p>
          <a:p>
            <a:pPr algn="l">
              <a:lnSpc>
                <a:spcPts val="3079"/>
              </a:lnSpc>
              <a:defRPr/>
            </a:pPr>
            <a:r>
              <a:rPr lang="en-US" sz="2199">
                <a:solidFill>
                  <a:srgbClr val="000000"/>
                </a:solidFill>
                <a:latin typeface="맑은 고딕"/>
                <a:ea typeface="맑은 고딕"/>
                <a:cs typeface="TDTD순고딕"/>
                <a:sym typeface="TDTD순고딕"/>
              </a:rPr>
              <a:t> → 구매한 아이템을 이용해 메인화면을 꾸밈.</a:t>
            </a:r>
            <a:endParaRPr lang="en-US" sz="2199">
              <a:solidFill>
                <a:srgbClr val="000000"/>
              </a:solidFill>
              <a:latin typeface="맑은 고딕"/>
              <a:ea typeface="맑은 고딕"/>
              <a:cs typeface="TDTD순고딕"/>
              <a:sym typeface="TDTD순고딕"/>
            </a:endParaRPr>
          </a:p>
          <a:p>
            <a:pPr algn="l">
              <a:lnSpc>
                <a:spcPts val="3079"/>
              </a:lnSpc>
              <a:defRPr/>
            </a:pPr>
            <a:endParaRPr lang="en-US" sz="2199">
              <a:solidFill>
                <a:srgbClr val="000000"/>
              </a:solidFill>
              <a:latin typeface="맑은 고딕"/>
              <a:ea typeface="맑은 고딕"/>
              <a:cs typeface="TDTD순고딕"/>
              <a:sym typeface="TDTD순고딕"/>
            </a:endParaRPr>
          </a:p>
          <a:p>
            <a:pPr algn="l">
              <a:lnSpc>
                <a:spcPts val="3079"/>
              </a:lnSpc>
              <a:defRPr/>
            </a:pPr>
            <a:r>
              <a:rPr lang="en-US" sz="2199" b="1">
                <a:solidFill>
                  <a:srgbClr val="000000"/>
                </a:solidFill>
                <a:latin typeface="맑은 고딕"/>
                <a:ea typeface="맑은 고딕"/>
                <a:cs typeface="TDTD순고딕 Bold"/>
                <a:sym typeface="TDTD순고딕 Bold"/>
              </a:rPr>
              <a:t>캘린더</a:t>
            </a:r>
            <a:endParaRPr lang="en-US" sz="2199" b="1">
              <a:solidFill>
                <a:srgbClr val="000000"/>
              </a:solidFill>
              <a:latin typeface="맑은 고딕"/>
              <a:ea typeface="맑은 고딕"/>
              <a:cs typeface="TDTD순고딕 Bold"/>
              <a:sym typeface="TDTD순고딕 Bold"/>
            </a:endParaRPr>
          </a:p>
          <a:p>
            <a:pPr algn="l">
              <a:lnSpc>
                <a:spcPts val="3079"/>
              </a:lnSpc>
              <a:spcBef>
                <a:spcPct val="0"/>
              </a:spcBef>
              <a:defRPr/>
            </a:pPr>
            <a:r>
              <a:rPr lang="en-US" sz="2199">
                <a:solidFill>
                  <a:srgbClr val="000000"/>
                </a:solidFill>
                <a:latin typeface="맑은 고딕"/>
                <a:ea typeface="맑은 고딕"/>
                <a:cs typeface="TDTD순고딕"/>
                <a:sym typeface="TDTD순고딕"/>
              </a:rPr>
              <a:t>→ 하루에 한번 키우고 있는 식물을 사진 촬영 후 캘린더에 기록</a:t>
            </a:r>
            <a:endParaRPr lang="en-US" sz="2199">
              <a:solidFill>
                <a:srgbClr val="000000"/>
              </a:solidFill>
              <a:latin typeface="맑은 고딕"/>
              <a:ea typeface="맑은 고딕"/>
              <a:cs typeface="TDTD순고딕"/>
              <a:sym typeface="TDTD순고딕"/>
            </a:endParaRPr>
          </a:p>
        </p:txBody>
      </p:sp>
      <p:sp>
        <p:nvSpPr>
          <p:cNvPr id="25" name="TextBox 25"/>
          <p:cNvSpPr txBox="1"/>
          <p:nvPr/>
        </p:nvSpPr>
        <p:spPr>
          <a:xfrm>
            <a:off x="1398728" y="904875"/>
            <a:ext cx="4835048" cy="1095375"/>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맑은 고딕"/>
                <a:ea typeface="맑은 고딕"/>
                <a:cs typeface="Tlab 레트로라이프 Bold"/>
                <a:sym typeface="Tlab 레트로라이프 Bold"/>
              </a:rPr>
              <a:t>06 </a:t>
            </a:r>
            <a:r>
              <a:rPr lang="en-US" sz="6110" b="1">
                <a:solidFill>
                  <a:srgbClr val="485849">
                    <a:alpha val="73730"/>
                  </a:srgbClr>
                </a:solidFill>
                <a:latin typeface="맑은 고딕"/>
                <a:ea typeface="맑은 고딕"/>
                <a:cs typeface="Tlab 레트로라이프 Bold"/>
                <a:sym typeface="Tlab 레트로라이프 Bold"/>
              </a:rPr>
              <a:t>주요기능</a:t>
            </a:r>
            <a:endParaRPr lang="en-US" sz="6110" b="1">
              <a:solidFill>
                <a:srgbClr val="485849">
                  <a:alpha val="73730"/>
                </a:srgbClr>
              </a:solidFill>
              <a:latin typeface="맑은 고딕"/>
              <a:ea typeface="맑은 고딕"/>
              <a:cs typeface="Tlab 레트로라이프 Bold"/>
              <a:sym typeface="Tlab 레트로라이프 Bold"/>
            </a:endParaRPr>
          </a:p>
        </p:txBody>
      </p:sp>
      <p:sp>
        <p:nvSpPr>
          <p:cNvPr id="26" name="Freeform 21"/>
          <p:cNvSpPr/>
          <p:nvPr/>
        </p:nvSpPr>
        <p:spPr>
          <a:xfrm>
            <a:off x="2389528" y="2306189"/>
            <a:ext cx="6297271" cy="932310"/>
          </a:xfrm>
          <a:custGeom>
            <a:avLst/>
            <a:gdLst/>
            <a:rect l="l" t="t" r="r" b="b"/>
            <a:pathLst>
              <a:path w="1658540" h="191259">
                <a:moveTo>
                  <a:pt x="15982" y="0"/>
                </a:moveTo>
                <a:lnTo>
                  <a:pt x="1642558" y="0"/>
                </a:lnTo>
                <a:cubicBezTo>
                  <a:pt x="1651385" y="0"/>
                  <a:pt x="1658540" y="7156"/>
                  <a:pt x="1658540" y="15982"/>
                </a:cubicBezTo>
                <a:lnTo>
                  <a:pt x="1658540" y="175277"/>
                </a:lnTo>
                <a:cubicBezTo>
                  <a:pt x="1658540" y="184103"/>
                  <a:pt x="1651385" y="191259"/>
                  <a:pt x="1642558" y="191259"/>
                </a:cubicBezTo>
                <a:lnTo>
                  <a:pt x="15982" y="191259"/>
                </a:lnTo>
                <a:cubicBezTo>
                  <a:pt x="7156" y="191259"/>
                  <a:pt x="0" y="184103"/>
                  <a:pt x="0" y="175277"/>
                </a:cubicBezTo>
                <a:lnTo>
                  <a:pt x="0" y="15982"/>
                </a:lnTo>
                <a:cubicBezTo>
                  <a:pt x="0" y="7156"/>
                  <a:pt x="7156" y="0"/>
                  <a:pt x="15982" y="0"/>
                </a:cubicBezTo>
                <a:close/>
              </a:path>
            </a:pathLst>
          </a:custGeom>
          <a:solidFill>
            <a:srgbClr val="8cb791"/>
          </a:solidFill>
          <a:ln w="19050" cap="sq">
            <a:solidFill>
              <a:srgbClr val="485849"/>
            </a:solidFill>
            <a:prstDash val="solid"/>
            <a:miter/>
          </a:ln>
        </p:spPr>
        <p:txBody>
          <a:bodyPr anchor="ctr"/>
          <a:lstStyle/>
          <a:p>
            <a:pPr algn="ctr">
              <a:lnSpc>
                <a:spcPts val="3920"/>
              </a:lnSpc>
              <a:defRPr/>
            </a:pPr>
            <a:r>
              <a:rPr lang="ko-KR" altLang="en-US" sz="2800">
                <a:solidFill>
                  <a:srgbClr val="ffffff"/>
                </a:solidFill>
                <a:latin typeface="맑은 고딕"/>
                <a:ea typeface="맑은 고딕"/>
                <a:cs typeface="Tlab 레트로라이프"/>
                <a:sym typeface="Tlab 레트로라이프"/>
              </a:rPr>
              <a:t>앱</a:t>
            </a:r>
            <a:endParaRPr lang="ko-KR" altLang="en-US" sz="2800">
              <a:solidFill>
                <a:srgbClr val="ffffff"/>
              </a:solidFill>
              <a:latin typeface="맑은 고딕"/>
              <a:ea typeface="맑은 고딕"/>
              <a:cs typeface="Tlab 레트로라이프"/>
              <a:sym typeface="Tlab 레트로라이프"/>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2" cy="10455849"/>
            <a:chOff x="0" y="0"/>
            <a:chExt cx="27795016"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latin typeface="맑은 고딕"/>
              </a:endParaRPr>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latin typeface="맑은 고딕"/>
              </a:endParaRPr>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latin typeface="맑은 고딕"/>
              </a:endParaRPr>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latin typeface="맑은 고딕"/>
              </a:endParaRPr>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latin typeface="맑은 고딕"/>
              </a:endParaRPr>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latin typeface="맑은 고딕"/>
              </a:endParaRPr>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latin typeface="맑은 고딕"/>
              </a:endParaRPr>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latin typeface="맑은 고딕"/>
              </a:endParaRPr>
            </a:p>
          </p:txBody>
        </p:sp>
      </p:grpSp>
      <p:grpSp>
        <p:nvGrpSpPr>
          <p:cNvPr id="11" name="Group 11"/>
          <p:cNvGrpSpPr/>
          <p:nvPr/>
        </p:nvGrpSpPr>
        <p:grpSpPr>
          <a:xfrm rot="0">
            <a:off x="1219493" y="824232"/>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latin typeface="맑은 고딕"/>
                </a:endParaRPr>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txBody>
              <a:bodyPr anchor="ctr"/>
              <a:p>
                <a:pPr algn="ctr">
                  <a:defRPr/>
                </a:pPr>
                <a:endParaRPr lang="ko-KR" altLang="en-US">
                  <a:latin typeface="맑은 고딕"/>
                </a:endParaRPr>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sp>
        <p:nvSpPr>
          <p:cNvPr id="18" name="Freeform 18"/>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latin typeface="맑은 고딕"/>
            </a:endParaRPr>
          </a:p>
        </p:txBody>
      </p:sp>
      <p:sp>
        <p:nvSpPr>
          <p:cNvPr id="19" name="Freeform 19"/>
          <p:cNvSpPr/>
          <p:nvPr/>
        </p:nvSpPr>
        <p:spPr>
          <a:xfrm>
            <a:off x="2742852" y="2676103"/>
            <a:ext cx="3092107" cy="6544142"/>
          </a:xfrm>
          <a:custGeom>
            <a:avLst/>
            <a:gdLst/>
            <a:rect l="l" t="t" r="r" b="b"/>
            <a:pathLst>
              <a:path w="3092107" h="6544142">
                <a:moveTo>
                  <a:pt x="0" y="0"/>
                </a:moveTo>
                <a:lnTo>
                  <a:pt x="3092107" y="0"/>
                </a:lnTo>
                <a:lnTo>
                  <a:pt x="3092107" y="6544141"/>
                </a:lnTo>
                <a:lnTo>
                  <a:pt x="0" y="6544141"/>
                </a:lnTo>
                <a:lnTo>
                  <a:pt x="0" y="0"/>
                </a:lnTo>
                <a:close/>
              </a:path>
            </a:pathLst>
          </a:custGeom>
          <a:blipFill rotWithShape="1">
            <a:blip r:embed="rId11"/>
            <a:stretch>
              <a:fillRect/>
            </a:stretch>
          </a:blipFill>
        </p:spPr>
        <p:txBody>
          <a:bodyPr anchor="ctr"/>
          <a:p>
            <a:pPr algn="ctr">
              <a:defRPr/>
            </a:pPr>
            <a:endParaRPr lang="ko-KR" altLang="en-US">
              <a:latin typeface="맑은 고딕"/>
            </a:endParaRPr>
          </a:p>
        </p:txBody>
      </p:sp>
      <p:grpSp>
        <p:nvGrpSpPr>
          <p:cNvPr id="20" name="Group 20"/>
          <p:cNvGrpSpPr/>
          <p:nvPr/>
        </p:nvGrpSpPr>
        <p:grpSpPr>
          <a:xfrm rot="0">
            <a:off x="3215506" y="1943100"/>
            <a:ext cx="2146799" cy="897594"/>
            <a:chOff x="0" y="-4275"/>
            <a:chExt cx="565412" cy="236404"/>
          </a:xfrm>
        </p:grpSpPr>
        <p:sp>
          <p:nvSpPr>
            <p:cNvPr id="21" name="Freeform 21"/>
            <p:cNvSpPr/>
            <p:nvPr/>
          </p:nvSpPr>
          <p:spPr>
            <a:xfrm>
              <a:off x="0" y="0"/>
              <a:ext cx="565412" cy="188779"/>
            </a:xfrm>
            <a:custGeom>
              <a:avLst/>
              <a:gdLst/>
              <a:rect l="l" t="t" r="r" b="b"/>
              <a:pathLst>
                <a:path w="565412" h="188779">
                  <a:moveTo>
                    <a:pt x="94389" y="0"/>
                  </a:moveTo>
                  <a:lnTo>
                    <a:pt x="471023" y="0"/>
                  </a:lnTo>
                  <a:cubicBezTo>
                    <a:pt x="523152" y="0"/>
                    <a:pt x="565412" y="42260"/>
                    <a:pt x="565412" y="94389"/>
                  </a:cubicBezTo>
                  <a:lnTo>
                    <a:pt x="565412" y="94389"/>
                  </a:lnTo>
                  <a:cubicBezTo>
                    <a:pt x="565412" y="119423"/>
                    <a:pt x="555467" y="143431"/>
                    <a:pt x="537766" y="161133"/>
                  </a:cubicBezTo>
                  <a:cubicBezTo>
                    <a:pt x="520065" y="178834"/>
                    <a:pt x="496056" y="188779"/>
                    <a:pt x="471023" y="188779"/>
                  </a:cubicBezTo>
                  <a:lnTo>
                    <a:pt x="94389" y="188779"/>
                  </a:lnTo>
                  <a:cubicBezTo>
                    <a:pt x="69356" y="188779"/>
                    <a:pt x="45347" y="178834"/>
                    <a:pt x="27646" y="161133"/>
                  </a:cubicBezTo>
                  <a:cubicBezTo>
                    <a:pt x="9945" y="143431"/>
                    <a:pt x="0" y="119423"/>
                    <a:pt x="0" y="94389"/>
                  </a:cubicBezTo>
                  <a:lnTo>
                    <a:pt x="0" y="94389"/>
                  </a:lnTo>
                  <a:cubicBezTo>
                    <a:pt x="0" y="69356"/>
                    <a:pt x="9945" y="45347"/>
                    <a:pt x="27646" y="27646"/>
                  </a:cubicBezTo>
                  <a:cubicBezTo>
                    <a:pt x="45347" y="9945"/>
                    <a:pt x="69356" y="0"/>
                    <a:pt x="94389" y="0"/>
                  </a:cubicBezTo>
                  <a:close/>
                </a:path>
              </a:pathLst>
            </a:custGeom>
            <a:solidFill>
              <a:srgbClr val="e3f0e5"/>
            </a:solidFill>
          </p:spPr>
          <p:txBody>
            <a:bodyPr anchor="ctr"/>
            <a:p>
              <a:pPr algn="ctr">
                <a:defRPr/>
              </a:pPr>
              <a:endParaRPr lang="ko-KR" altLang="en-US">
                <a:latin typeface="맑은 고딕"/>
              </a:endParaRPr>
            </a:p>
          </p:txBody>
        </p:sp>
        <p:sp>
          <p:nvSpPr>
            <p:cNvPr id="22" name="TextBox 22"/>
            <p:cNvSpPr txBox="1"/>
            <p:nvPr/>
          </p:nvSpPr>
          <p:spPr>
            <a:xfrm>
              <a:off x="0" y="-4275"/>
              <a:ext cx="565412" cy="236404"/>
            </a:xfrm>
            <a:prstGeom prst="rect">
              <a:avLst/>
            </a:prstGeom>
          </p:spPr>
          <p:txBody>
            <a:bodyPr lIns="50800" tIns="50800" rIns="50800" bIns="50800" anchor="ctr"/>
            <a:lstStyle/>
            <a:p>
              <a:pPr algn="ctr">
                <a:lnSpc>
                  <a:spcPts val="3079"/>
                </a:lnSpc>
                <a:defRPr/>
              </a:pPr>
              <a:r>
                <a:rPr lang="en-US" sz="2199">
                  <a:solidFill>
                    <a:srgbClr val="000000"/>
                  </a:solidFill>
                  <a:latin typeface="맑은 고딕"/>
                  <a:ea typeface="맑은 고딕"/>
                  <a:cs typeface="TDTD순고딕"/>
                  <a:sym typeface="TDTD순고딕"/>
                </a:rPr>
                <a:t>앱 메인 화면</a:t>
              </a:r>
              <a:endParaRPr lang="en-US" sz="2199">
                <a:solidFill>
                  <a:srgbClr val="000000"/>
                </a:solidFill>
                <a:latin typeface="맑은 고딕"/>
                <a:ea typeface="맑은 고딕"/>
                <a:cs typeface="TDTD순고딕"/>
                <a:sym typeface="TDTD순고딕"/>
              </a:endParaRPr>
            </a:p>
          </p:txBody>
        </p:sp>
      </p:grpSp>
      <p:grpSp>
        <p:nvGrpSpPr>
          <p:cNvPr id="24" name="Group 24"/>
          <p:cNvGrpSpPr/>
          <p:nvPr/>
        </p:nvGrpSpPr>
        <p:grpSpPr>
          <a:xfrm rot="0">
            <a:off x="7536983" y="1562099"/>
            <a:ext cx="3691757" cy="1283641"/>
            <a:chOff x="-1" y="-2946"/>
            <a:chExt cx="972314" cy="338079"/>
          </a:xfrm>
        </p:grpSpPr>
        <p:sp>
          <p:nvSpPr>
            <p:cNvPr id="25" name="Freeform 25"/>
            <p:cNvSpPr/>
            <p:nvPr/>
          </p:nvSpPr>
          <p:spPr>
            <a:xfrm>
              <a:off x="0" y="0"/>
              <a:ext cx="972313" cy="290454"/>
            </a:xfrm>
            <a:custGeom>
              <a:avLst/>
              <a:gdLst/>
              <a:rect l="l" t="t" r="r" b="b"/>
              <a:pathLst>
                <a:path w="972313" h="290454">
                  <a:moveTo>
                    <a:pt x="106951" y="0"/>
                  </a:moveTo>
                  <a:lnTo>
                    <a:pt x="865362" y="0"/>
                  </a:lnTo>
                  <a:cubicBezTo>
                    <a:pt x="924430" y="0"/>
                    <a:pt x="972313" y="47884"/>
                    <a:pt x="972313" y="106951"/>
                  </a:cubicBezTo>
                  <a:lnTo>
                    <a:pt x="972313" y="183502"/>
                  </a:lnTo>
                  <a:cubicBezTo>
                    <a:pt x="972313" y="242570"/>
                    <a:pt x="924430" y="290454"/>
                    <a:pt x="865362" y="290454"/>
                  </a:cubicBezTo>
                  <a:lnTo>
                    <a:pt x="106951" y="290454"/>
                  </a:lnTo>
                  <a:cubicBezTo>
                    <a:pt x="78586" y="290454"/>
                    <a:pt x="51383" y="279186"/>
                    <a:pt x="31325" y="259128"/>
                  </a:cubicBezTo>
                  <a:cubicBezTo>
                    <a:pt x="11268" y="239071"/>
                    <a:pt x="0" y="211868"/>
                    <a:pt x="0" y="183502"/>
                  </a:cubicBezTo>
                  <a:lnTo>
                    <a:pt x="0" y="106951"/>
                  </a:lnTo>
                  <a:cubicBezTo>
                    <a:pt x="0" y="47884"/>
                    <a:pt x="47884" y="0"/>
                    <a:pt x="106951" y="0"/>
                  </a:cubicBezTo>
                  <a:close/>
                </a:path>
              </a:pathLst>
            </a:custGeom>
            <a:solidFill>
              <a:srgbClr val="e3f0e5"/>
            </a:solidFill>
          </p:spPr>
          <p:txBody>
            <a:bodyPr anchor="ctr"/>
            <a:p>
              <a:pPr algn="ctr">
                <a:defRPr/>
              </a:pPr>
              <a:endParaRPr lang="ko-KR" altLang="en-US">
                <a:latin typeface="맑은 고딕"/>
              </a:endParaRPr>
            </a:p>
          </p:txBody>
        </p:sp>
        <p:sp>
          <p:nvSpPr>
            <p:cNvPr id="26" name="TextBox 26"/>
            <p:cNvSpPr txBox="1"/>
            <p:nvPr/>
          </p:nvSpPr>
          <p:spPr>
            <a:xfrm>
              <a:off x="-1" y="-2946"/>
              <a:ext cx="972313" cy="338079"/>
            </a:xfrm>
            <a:prstGeom prst="rect">
              <a:avLst/>
            </a:prstGeom>
          </p:spPr>
          <p:txBody>
            <a:bodyPr lIns="50800" tIns="50800" rIns="50800" bIns="50800" anchor="ctr"/>
            <a:lstStyle/>
            <a:p>
              <a:pPr algn="ctr">
                <a:lnSpc>
                  <a:spcPts val="3079"/>
                </a:lnSpc>
                <a:defRPr/>
              </a:pPr>
              <a:r>
                <a:rPr lang="en-US" sz="2199">
                  <a:solidFill>
                    <a:srgbClr val="000000"/>
                  </a:solidFill>
                  <a:latin typeface="맑은 고딕"/>
                  <a:ea typeface="맑은 고딕"/>
                  <a:cs typeface="TDTD순고딕"/>
                  <a:sym typeface="TDTD순고딕"/>
                </a:rPr>
                <a:t>퀘스트를 완료하면 재화와 경험치를 얻을 수 있다</a:t>
              </a:r>
              <a:endParaRPr lang="en-US" sz="2199">
                <a:solidFill>
                  <a:srgbClr val="000000"/>
                </a:solidFill>
                <a:latin typeface="맑은 고딕"/>
                <a:ea typeface="맑은 고딕"/>
                <a:cs typeface="TDTD순고딕"/>
                <a:sym typeface="TDTD순고딕"/>
              </a:endParaRPr>
            </a:p>
          </p:txBody>
        </p:sp>
      </p:grpSp>
      <p:sp>
        <p:nvSpPr>
          <p:cNvPr id="27" name="TextBox 27"/>
          <p:cNvSpPr txBox="1"/>
          <p:nvPr/>
        </p:nvSpPr>
        <p:spPr>
          <a:xfrm>
            <a:off x="1398728" y="904875"/>
            <a:ext cx="4835048" cy="1095375"/>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맑은 고딕"/>
                <a:ea typeface="맑은 고딕"/>
                <a:cs typeface="Tlab 레트로라이프 Bold"/>
                <a:sym typeface="Tlab 레트로라이프 Bold"/>
              </a:rPr>
              <a:t>06 </a:t>
            </a:r>
            <a:r>
              <a:rPr lang="en-US" sz="6110" b="1">
                <a:solidFill>
                  <a:srgbClr val="485849">
                    <a:alpha val="73730"/>
                  </a:srgbClr>
                </a:solidFill>
                <a:latin typeface="맑은 고딕"/>
                <a:ea typeface="맑은 고딕"/>
                <a:cs typeface="Tlab 레트로라이프 Bold"/>
                <a:sym typeface="Tlab 레트로라이프 Bold"/>
              </a:rPr>
              <a:t>주요기능</a:t>
            </a:r>
            <a:endParaRPr lang="en-US" sz="6110" b="1">
              <a:solidFill>
                <a:srgbClr val="485849">
                  <a:alpha val="73730"/>
                </a:srgbClr>
              </a:solidFill>
              <a:latin typeface="맑은 고딕"/>
              <a:ea typeface="맑은 고딕"/>
              <a:cs typeface="Tlab 레트로라이프 Bold"/>
              <a:sym typeface="Tlab 레트로라이프 Bold"/>
            </a:endParaRPr>
          </a:p>
        </p:txBody>
      </p:sp>
      <p:sp>
        <p:nvSpPr>
          <p:cNvPr id="28" name="Freeform 28"/>
          <p:cNvSpPr/>
          <p:nvPr/>
        </p:nvSpPr>
        <p:spPr>
          <a:xfrm>
            <a:off x="12716548" y="2901342"/>
            <a:ext cx="3003663" cy="6356958"/>
          </a:xfrm>
          <a:custGeom>
            <a:avLst/>
            <a:gdLst/>
            <a:rect l="l" t="t" r="r" b="b"/>
            <a:pathLst>
              <a:path w="3003663" h="6356958">
                <a:moveTo>
                  <a:pt x="0" y="0"/>
                </a:moveTo>
                <a:lnTo>
                  <a:pt x="3003663" y="0"/>
                </a:lnTo>
                <a:lnTo>
                  <a:pt x="3003663" y="6356958"/>
                </a:lnTo>
                <a:lnTo>
                  <a:pt x="0" y="6356958"/>
                </a:lnTo>
                <a:lnTo>
                  <a:pt x="0" y="0"/>
                </a:lnTo>
                <a:close/>
              </a:path>
            </a:pathLst>
          </a:custGeom>
          <a:blipFill rotWithShape="1">
            <a:blip r:embed="rId12"/>
            <a:stretch>
              <a:fillRect/>
            </a:stretch>
          </a:blipFill>
        </p:spPr>
        <p:txBody>
          <a:bodyPr anchor="ctr"/>
          <a:p>
            <a:pPr algn="ctr">
              <a:defRPr/>
            </a:pPr>
            <a:endParaRPr lang="ko-KR" altLang="en-US">
              <a:latin typeface="맑은 고딕"/>
            </a:endParaRPr>
          </a:p>
        </p:txBody>
      </p:sp>
      <p:grpSp>
        <p:nvGrpSpPr>
          <p:cNvPr id="29" name="Group 29"/>
          <p:cNvGrpSpPr/>
          <p:nvPr/>
        </p:nvGrpSpPr>
        <p:grpSpPr>
          <a:xfrm rot="0">
            <a:off x="12008110" y="1392251"/>
            <a:ext cx="4420539" cy="1617648"/>
            <a:chOff x="0" y="-10560"/>
            <a:chExt cx="1164257" cy="426047"/>
          </a:xfrm>
        </p:grpSpPr>
        <p:sp>
          <p:nvSpPr>
            <p:cNvPr id="30" name="Freeform 30"/>
            <p:cNvSpPr/>
            <p:nvPr/>
          </p:nvSpPr>
          <p:spPr>
            <a:xfrm>
              <a:off x="0" y="0"/>
              <a:ext cx="1164257" cy="378422"/>
            </a:xfrm>
            <a:custGeom>
              <a:avLst/>
              <a:gdLst/>
              <a:rect l="l" t="t" r="r" b="b"/>
              <a:pathLst>
                <a:path w="1164257" h="378422">
                  <a:moveTo>
                    <a:pt x="89319" y="0"/>
                  </a:moveTo>
                  <a:lnTo>
                    <a:pt x="1074938" y="0"/>
                  </a:lnTo>
                  <a:cubicBezTo>
                    <a:pt x="1098627" y="0"/>
                    <a:pt x="1121346" y="9410"/>
                    <a:pt x="1138096" y="26161"/>
                  </a:cubicBezTo>
                  <a:cubicBezTo>
                    <a:pt x="1154847" y="42911"/>
                    <a:pt x="1164257" y="65630"/>
                    <a:pt x="1164257" y="89319"/>
                  </a:cubicBezTo>
                  <a:lnTo>
                    <a:pt x="1164257" y="289103"/>
                  </a:lnTo>
                  <a:cubicBezTo>
                    <a:pt x="1164257" y="338433"/>
                    <a:pt x="1124268" y="378422"/>
                    <a:pt x="1074938" y="378422"/>
                  </a:cubicBezTo>
                  <a:lnTo>
                    <a:pt x="89319" y="378422"/>
                  </a:lnTo>
                  <a:cubicBezTo>
                    <a:pt x="65630" y="378422"/>
                    <a:pt x="42911" y="369012"/>
                    <a:pt x="26161" y="352261"/>
                  </a:cubicBezTo>
                  <a:cubicBezTo>
                    <a:pt x="9410" y="335511"/>
                    <a:pt x="0" y="312792"/>
                    <a:pt x="0" y="289103"/>
                  </a:cubicBezTo>
                  <a:lnTo>
                    <a:pt x="0" y="89319"/>
                  </a:lnTo>
                  <a:cubicBezTo>
                    <a:pt x="0" y="65630"/>
                    <a:pt x="9410" y="42911"/>
                    <a:pt x="26161" y="26161"/>
                  </a:cubicBezTo>
                  <a:cubicBezTo>
                    <a:pt x="42911" y="9410"/>
                    <a:pt x="65630" y="0"/>
                    <a:pt x="89319" y="0"/>
                  </a:cubicBezTo>
                  <a:close/>
                </a:path>
              </a:pathLst>
            </a:custGeom>
            <a:solidFill>
              <a:srgbClr val="e3f0e5"/>
            </a:solidFill>
          </p:spPr>
          <p:txBody>
            <a:bodyPr anchor="ctr"/>
            <a:p>
              <a:pPr algn="ctr">
                <a:defRPr/>
              </a:pPr>
              <a:endParaRPr lang="ko-KR" altLang="en-US">
                <a:latin typeface="맑은 고딕"/>
              </a:endParaRPr>
            </a:p>
          </p:txBody>
        </p:sp>
        <p:sp>
          <p:nvSpPr>
            <p:cNvPr id="31" name="TextBox 31"/>
            <p:cNvSpPr txBox="1"/>
            <p:nvPr/>
          </p:nvSpPr>
          <p:spPr>
            <a:xfrm>
              <a:off x="0" y="-10560"/>
              <a:ext cx="1164257" cy="426047"/>
            </a:xfrm>
            <a:prstGeom prst="rect">
              <a:avLst/>
            </a:prstGeom>
          </p:spPr>
          <p:txBody>
            <a:bodyPr lIns="50800" tIns="50800" rIns="50800" bIns="50800" anchor="ctr"/>
            <a:lstStyle/>
            <a:p>
              <a:pPr algn="ctr">
                <a:lnSpc>
                  <a:spcPts val="3079"/>
                </a:lnSpc>
                <a:defRPr/>
              </a:pPr>
              <a:r>
                <a:rPr lang="en-US" sz="2199">
                  <a:solidFill>
                    <a:srgbClr val="000000"/>
                  </a:solidFill>
                  <a:latin typeface="맑은 고딕"/>
                  <a:ea typeface="맑은 고딕"/>
                  <a:cs typeface="TDTD순고딕"/>
                  <a:sym typeface="TDTD순고딕"/>
                </a:rPr>
                <a:t>보유한 재화를 사용해서 메인화면을 꾸밀 수 있는 아이템을 </a:t>
              </a:r>
              <a:endParaRPr lang="en-US" sz="2199">
                <a:solidFill>
                  <a:srgbClr val="000000"/>
                </a:solidFill>
                <a:latin typeface="맑은 고딕"/>
                <a:ea typeface="맑은 고딕"/>
                <a:cs typeface="TDTD순고딕"/>
                <a:sym typeface="TDTD순고딕"/>
              </a:endParaRPr>
            </a:p>
            <a:p>
              <a:pPr algn="ctr">
                <a:lnSpc>
                  <a:spcPts val="3079"/>
                </a:lnSpc>
                <a:defRPr/>
              </a:pPr>
              <a:r>
                <a:rPr lang="en-US" sz="2199">
                  <a:solidFill>
                    <a:srgbClr val="000000"/>
                  </a:solidFill>
                  <a:latin typeface="맑은 고딕"/>
                  <a:ea typeface="맑은 고딕"/>
                  <a:cs typeface="TDTD순고딕"/>
                  <a:sym typeface="TDTD순고딕"/>
                </a:rPr>
                <a:t>구매할 수 있다.</a:t>
              </a:r>
              <a:endParaRPr lang="en-US" sz="2199">
                <a:solidFill>
                  <a:srgbClr val="000000"/>
                </a:solidFill>
                <a:latin typeface="맑은 고딕"/>
                <a:ea typeface="맑은 고딕"/>
                <a:cs typeface="TDTD순고딕"/>
                <a:sym typeface="TDTD순고딕"/>
              </a:endParaRPr>
            </a:p>
          </p:txBody>
        </p:sp>
      </p:grpSp>
      <p:pic>
        <p:nvPicPr>
          <p:cNvPr id="32" name=""/>
          <p:cNvPicPr>
            <a:picLocks noChangeAspect="1"/>
          </p:cNvPicPr>
          <p:nvPr/>
        </p:nvPicPr>
        <p:blipFill rotWithShape="1">
          <a:blip r:embed="rId13"/>
          <a:stretch>
            <a:fillRect/>
          </a:stretch>
        </p:blipFill>
        <p:spPr>
          <a:xfrm>
            <a:off x="7848600" y="2705100"/>
            <a:ext cx="3107053" cy="6553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2" cy="10455849"/>
            <a:chOff x="0" y="0"/>
            <a:chExt cx="27795016"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latin typeface="맑은 고딕"/>
              </a:endParaRPr>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latin typeface="맑은 고딕"/>
              </a:endParaRPr>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latin typeface="맑은 고딕"/>
              </a:endParaRPr>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latin typeface="맑은 고딕"/>
              </a:endParaRPr>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latin typeface="맑은 고딕"/>
              </a:endParaRPr>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latin typeface="맑은 고딕"/>
              </a:endParaRPr>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latin typeface="맑은 고딕"/>
              </a:endParaRPr>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latin typeface="맑은 고딕"/>
              </a:endParaRPr>
            </a:p>
          </p:txBody>
        </p:sp>
      </p:grpSp>
      <p:grpSp>
        <p:nvGrpSpPr>
          <p:cNvPr id="11" name="Group 11"/>
          <p:cNvGrpSpPr/>
          <p:nvPr/>
        </p:nvGrpSpPr>
        <p:grpSpPr>
          <a:xfrm rot="0">
            <a:off x="1219493" y="824232"/>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latin typeface="맑은 고딕"/>
                </a:endParaRPr>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txBody>
              <a:bodyPr anchor="ctr"/>
              <a:p>
                <a:pPr algn="ctr">
                  <a:defRPr/>
                </a:pPr>
                <a:endParaRPr lang="ko-KR" altLang="en-US">
                  <a:latin typeface="맑은 고딕"/>
                </a:endParaRPr>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sp>
        <p:nvSpPr>
          <p:cNvPr id="18" name="Freeform 18"/>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latin typeface="맑은 고딕"/>
            </a:endParaRPr>
          </a:p>
        </p:txBody>
      </p:sp>
      <p:grpSp>
        <p:nvGrpSpPr>
          <p:cNvPr id="19" name="Group 19"/>
          <p:cNvGrpSpPr/>
          <p:nvPr/>
        </p:nvGrpSpPr>
        <p:grpSpPr>
          <a:xfrm rot="0">
            <a:off x="1398728" y="2223680"/>
            <a:ext cx="4420538" cy="1012930"/>
            <a:chOff x="0" y="-47625"/>
            <a:chExt cx="1164257" cy="266780"/>
          </a:xfrm>
        </p:grpSpPr>
        <p:sp>
          <p:nvSpPr>
            <p:cNvPr id="20" name="Freeform 20"/>
            <p:cNvSpPr/>
            <p:nvPr/>
          </p:nvSpPr>
          <p:spPr>
            <a:xfrm>
              <a:off x="0" y="-41246"/>
              <a:ext cx="1164257" cy="260401"/>
            </a:xfrm>
            <a:custGeom>
              <a:avLst/>
              <a:gdLst/>
              <a:rect l="l" t="t" r="r" b="b"/>
              <a:pathLst>
                <a:path w="1164257" h="219155">
                  <a:moveTo>
                    <a:pt x="89319" y="0"/>
                  </a:moveTo>
                  <a:lnTo>
                    <a:pt x="1074938" y="0"/>
                  </a:lnTo>
                  <a:cubicBezTo>
                    <a:pt x="1098627" y="0"/>
                    <a:pt x="1121346" y="9410"/>
                    <a:pt x="1138096" y="26161"/>
                  </a:cubicBezTo>
                  <a:cubicBezTo>
                    <a:pt x="1154847" y="42911"/>
                    <a:pt x="1164257" y="65630"/>
                    <a:pt x="1164257" y="89319"/>
                  </a:cubicBezTo>
                  <a:lnTo>
                    <a:pt x="1164257" y="129836"/>
                  </a:lnTo>
                  <a:cubicBezTo>
                    <a:pt x="1164257" y="153525"/>
                    <a:pt x="1154847" y="176243"/>
                    <a:pt x="1138096" y="192994"/>
                  </a:cubicBezTo>
                  <a:cubicBezTo>
                    <a:pt x="1121346" y="209745"/>
                    <a:pt x="1098627" y="219155"/>
                    <a:pt x="1074938" y="219155"/>
                  </a:cubicBezTo>
                  <a:lnTo>
                    <a:pt x="89319" y="219155"/>
                  </a:lnTo>
                  <a:cubicBezTo>
                    <a:pt x="39989" y="219155"/>
                    <a:pt x="0" y="179165"/>
                    <a:pt x="0" y="129836"/>
                  </a:cubicBezTo>
                  <a:lnTo>
                    <a:pt x="0" y="89319"/>
                  </a:lnTo>
                  <a:cubicBezTo>
                    <a:pt x="0" y="65630"/>
                    <a:pt x="9410" y="42911"/>
                    <a:pt x="26161" y="26161"/>
                  </a:cubicBezTo>
                  <a:cubicBezTo>
                    <a:pt x="42911" y="9410"/>
                    <a:pt x="65630" y="0"/>
                    <a:pt x="89319" y="0"/>
                  </a:cubicBezTo>
                  <a:close/>
                </a:path>
              </a:pathLst>
            </a:custGeom>
            <a:solidFill>
              <a:srgbClr val="e3f0e5"/>
            </a:solidFill>
          </p:spPr>
          <p:txBody>
            <a:bodyPr anchor="ctr"/>
            <a:p>
              <a:pPr algn="ctr">
                <a:defRPr/>
              </a:pPr>
              <a:endParaRPr lang="ko-KR" altLang="en-US">
                <a:latin typeface="맑은 고딕"/>
              </a:endParaRPr>
            </a:p>
          </p:txBody>
        </p:sp>
        <p:sp>
          <p:nvSpPr>
            <p:cNvPr id="21" name="TextBox 21"/>
            <p:cNvSpPr txBox="1"/>
            <p:nvPr/>
          </p:nvSpPr>
          <p:spPr>
            <a:xfrm>
              <a:off x="0" y="-47625"/>
              <a:ext cx="1164257" cy="266780"/>
            </a:xfrm>
            <a:prstGeom prst="rect">
              <a:avLst/>
            </a:prstGeom>
          </p:spPr>
          <p:txBody>
            <a:bodyPr lIns="50800" tIns="50800" rIns="50800" bIns="50800" anchor="ctr"/>
            <a:lstStyle/>
            <a:p>
              <a:pPr algn="ctr">
                <a:lnSpc>
                  <a:spcPts val="3079"/>
                </a:lnSpc>
                <a:defRPr/>
              </a:pPr>
              <a:r>
                <a:rPr lang="en-US" sz="2199">
                  <a:solidFill>
                    <a:srgbClr val="000000"/>
                  </a:solidFill>
                  <a:latin typeface="맑은 고딕"/>
                  <a:ea typeface="맑은 고딕"/>
                  <a:cs typeface="TDTD순고딕"/>
                  <a:sym typeface="TDTD순고딕"/>
                </a:rPr>
                <a:t>하루에 한번 키우고 있는 식물 </a:t>
              </a:r>
              <a:endParaRPr lang="en-US" sz="2199">
                <a:solidFill>
                  <a:srgbClr val="000000"/>
                </a:solidFill>
                <a:latin typeface="맑은 고딕"/>
                <a:ea typeface="맑은 고딕"/>
                <a:cs typeface="TDTD순고딕"/>
                <a:sym typeface="TDTD순고딕"/>
              </a:endParaRPr>
            </a:p>
            <a:p>
              <a:pPr algn="ctr">
                <a:lnSpc>
                  <a:spcPts val="3079"/>
                </a:lnSpc>
                <a:defRPr/>
              </a:pPr>
              <a:r>
                <a:rPr lang="en-US" sz="2199">
                  <a:solidFill>
                    <a:srgbClr val="000000"/>
                  </a:solidFill>
                  <a:latin typeface="맑은 고딕"/>
                  <a:ea typeface="맑은 고딕"/>
                  <a:cs typeface="TDTD순고딕"/>
                  <a:sym typeface="TDTD순고딕"/>
                </a:rPr>
                <a:t>사진을 캘린더에 등록할 수 있다.</a:t>
              </a:r>
              <a:endParaRPr lang="en-US" sz="2199">
                <a:solidFill>
                  <a:srgbClr val="000000"/>
                </a:solidFill>
                <a:latin typeface="맑은 고딕"/>
                <a:ea typeface="맑은 고딕"/>
                <a:cs typeface="TDTD순고딕"/>
                <a:sym typeface="TDTD순고딕"/>
              </a:endParaRPr>
            </a:p>
          </p:txBody>
        </p:sp>
      </p:grpSp>
      <p:sp>
        <p:nvSpPr>
          <p:cNvPr id="22" name="Freeform 22"/>
          <p:cNvSpPr/>
          <p:nvPr/>
        </p:nvSpPr>
        <p:spPr>
          <a:xfrm>
            <a:off x="5878260" y="2427940"/>
            <a:ext cx="3028844" cy="6310091"/>
          </a:xfrm>
          <a:custGeom>
            <a:avLst/>
            <a:gdLst/>
            <a:rect l="l" t="t" r="r" b="b"/>
            <a:pathLst>
              <a:path w="3028844" h="6310091">
                <a:moveTo>
                  <a:pt x="0" y="0"/>
                </a:moveTo>
                <a:lnTo>
                  <a:pt x="3028844" y="0"/>
                </a:lnTo>
                <a:lnTo>
                  <a:pt x="3028844" y="6310091"/>
                </a:lnTo>
                <a:lnTo>
                  <a:pt x="0" y="6310091"/>
                </a:lnTo>
                <a:lnTo>
                  <a:pt x="0" y="0"/>
                </a:lnTo>
                <a:close/>
              </a:path>
            </a:pathLst>
          </a:custGeom>
          <a:blipFill rotWithShape="1">
            <a:blip r:embed="rId11"/>
            <a:stretch>
              <a:fillRect/>
            </a:stretch>
          </a:blipFill>
        </p:spPr>
        <p:txBody>
          <a:bodyPr anchor="ctr"/>
          <a:p>
            <a:pPr algn="ctr">
              <a:defRPr/>
            </a:pPr>
            <a:endParaRPr lang="ko-KR" altLang="en-US">
              <a:latin typeface="맑은 고딕"/>
            </a:endParaRPr>
          </a:p>
        </p:txBody>
      </p:sp>
      <p:sp>
        <p:nvSpPr>
          <p:cNvPr id="23" name="TextBox 23"/>
          <p:cNvSpPr txBox="1"/>
          <p:nvPr/>
        </p:nvSpPr>
        <p:spPr>
          <a:xfrm>
            <a:off x="1398728" y="904875"/>
            <a:ext cx="4835048" cy="1095375"/>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맑은 고딕"/>
                <a:ea typeface="맑은 고딕"/>
                <a:cs typeface="Tlab 레트로라이프 Bold"/>
                <a:sym typeface="Tlab 레트로라이프 Bold"/>
              </a:rPr>
              <a:t>06 </a:t>
            </a:r>
            <a:r>
              <a:rPr lang="en-US" sz="6110" b="1">
                <a:solidFill>
                  <a:srgbClr val="485849">
                    <a:alpha val="73730"/>
                  </a:srgbClr>
                </a:solidFill>
                <a:latin typeface="맑은 고딕"/>
                <a:ea typeface="맑은 고딕"/>
                <a:cs typeface="Tlab 레트로라이프 Bold"/>
                <a:sym typeface="Tlab 레트로라이프 Bold"/>
              </a:rPr>
              <a:t>주요기능</a:t>
            </a:r>
            <a:endParaRPr lang="en-US" sz="6110" b="1">
              <a:solidFill>
                <a:srgbClr val="485849">
                  <a:alpha val="73730"/>
                </a:srgbClr>
              </a:solidFill>
              <a:latin typeface="맑은 고딕"/>
              <a:ea typeface="맑은 고딕"/>
              <a:cs typeface="Tlab 레트로라이프 Bold"/>
              <a:sym typeface="Tlab 레트로라이프 Bold"/>
            </a:endParaRPr>
          </a:p>
        </p:txBody>
      </p:sp>
      <p:grpSp>
        <p:nvGrpSpPr>
          <p:cNvPr id="25" name="Group 25"/>
          <p:cNvGrpSpPr/>
          <p:nvPr/>
        </p:nvGrpSpPr>
        <p:grpSpPr>
          <a:xfrm rot="0">
            <a:off x="13261267" y="2400300"/>
            <a:ext cx="3595808" cy="1362912"/>
            <a:chOff x="0" y="-1108"/>
            <a:chExt cx="947043" cy="358956"/>
          </a:xfrm>
        </p:grpSpPr>
        <p:sp>
          <p:nvSpPr>
            <p:cNvPr id="26" name="Freeform 26"/>
            <p:cNvSpPr/>
            <p:nvPr/>
          </p:nvSpPr>
          <p:spPr>
            <a:xfrm>
              <a:off x="0" y="0"/>
              <a:ext cx="947043" cy="311331"/>
            </a:xfrm>
            <a:custGeom>
              <a:avLst/>
              <a:gdLst/>
              <a:rect l="l" t="t" r="r" b="b"/>
              <a:pathLst>
                <a:path w="947043" h="311331">
                  <a:moveTo>
                    <a:pt x="109805" y="0"/>
                  </a:moveTo>
                  <a:lnTo>
                    <a:pt x="837238" y="0"/>
                  </a:lnTo>
                  <a:cubicBezTo>
                    <a:pt x="897882" y="0"/>
                    <a:pt x="947043" y="49161"/>
                    <a:pt x="947043" y="109805"/>
                  </a:cubicBezTo>
                  <a:lnTo>
                    <a:pt x="947043" y="201526"/>
                  </a:lnTo>
                  <a:cubicBezTo>
                    <a:pt x="947043" y="262170"/>
                    <a:pt x="897882" y="311331"/>
                    <a:pt x="837238" y="311331"/>
                  </a:cubicBezTo>
                  <a:lnTo>
                    <a:pt x="109805" y="311331"/>
                  </a:lnTo>
                  <a:cubicBezTo>
                    <a:pt x="49161" y="311331"/>
                    <a:pt x="0" y="262170"/>
                    <a:pt x="0" y="201526"/>
                  </a:cubicBezTo>
                  <a:lnTo>
                    <a:pt x="0" y="109805"/>
                  </a:lnTo>
                  <a:cubicBezTo>
                    <a:pt x="0" y="49161"/>
                    <a:pt x="49161" y="0"/>
                    <a:pt x="109805" y="0"/>
                  </a:cubicBezTo>
                  <a:close/>
                </a:path>
              </a:pathLst>
            </a:custGeom>
            <a:solidFill>
              <a:srgbClr val="e3f0e5"/>
            </a:solidFill>
          </p:spPr>
          <p:txBody>
            <a:bodyPr anchor="ctr"/>
            <a:p>
              <a:pPr algn="ctr">
                <a:defRPr/>
              </a:pPr>
              <a:endParaRPr lang="ko-KR" altLang="en-US">
                <a:latin typeface="맑은 고딕"/>
              </a:endParaRPr>
            </a:p>
          </p:txBody>
        </p:sp>
        <p:sp>
          <p:nvSpPr>
            <p:cNvPr id="27" name="TextBox 27"/>
            <p:cNvSpPr txBox="1"/>
            <p:nvPr/>
          </p:nvSpPr>
          <p:spPr>
            <a:xfrm>
              <a:off x="0" y="-1108"/>
              <a:ext cx="947043" cy="358956"/>
            </a:xfrm>
            <a:prstGeom prst="rect">
              <a:avLst/>
            </a:prstGeom>
          </p:spPr>
          <p:txBody>
            <a:bodyPr lIns="50800" tIns="50800" rIns="50800" bIns="50800" anchor="ctr"/>
            <a:lstStyle/>
            <a:p>
              <a:pPr algn="ctr">
                <a:lnSpc>
                  <a:spcPts val="3079"/>
                </a:lnSpc>
                <a:defRPr/>
              </a:pPr>
              <a:r>
                <a:rPr lang="en-US" sz="2199">
                  <a:solidFill>
                    <a:srgbClr val="000000"/>
                  </a:solidFill>
                  <a:latin typeface="맑은 고딕"/>
                  <a:ea typeface="맑은 고딕"/>
                  <a:cs typeface="TDTD순고딕"/>
                  <a:sym typeface="TDTD순고딕"/>
                </a:rPr>
                <a:t>구매한 아이템을 이용해서 메인 화면을 꾸밀 수 있다.</a:t>
              </a:r>
              <a:endParaRPr lang="en-US" sz="2199">
                <a:solidFill>
                  <a:srgbClr val="000000"/>
                </a:solidFill>
                <a:latin typeface="맑은 고딕"/>
                <a:ea typeface="맑은 고딕"/>
                <a:cs typeface="TDTD순고딕"/>
                <a:sym typeface="TDTD순고딕"/>
              </a:endParaRPr>
            </a:p>
          </p:txBody>
        </p:sp>
      </p:grpSp>
      <p:pic>
        <p:nvPicPr>
          <p:cNvPr id="28" name=""/>
          <p:cNvPicPr>
            <a:picLocks noChangeAspect="1"/>
          </p:cNvPicPr>
          <p:nvPr/>
        </p:nvPicPr>
        <p:blipFill rotWithShape="1">
          <a:blip r:embed="rId12"/>
          <a:stretch>
            <a:fillRect/>
          </a:stretch>
        </p:blipFill>
        <p:spPr>
          <a:xfrm>
            <a:off x="9578042" y="2409826"/>
            <a:ext cx="3452157" cy="639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31132138" cy="10455849"/>
            <a:chOff x="0" y="0"/>
            <a:chExt cx="27795016"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latin typeface="맑은 고딕"/>
              </a:endParaRPr>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latin typeface="맑은 고딕"/>
              </a:endParaRPr>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latin typeface="맑은 고딕"/>
              </a:endParaRPr>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latin typeface="맑은 고딕"/>
              </a:endParaRPr>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latin typeface="맑은 고딕"/>
              </a:endParaRPr>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latin typeface="맑은 고딕"/>
              </a:endParaRPr>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latin typeface="맑은 고딕"/>
              </a:endParaRPr>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latin typeface="맑은 고딕"/>
              </a:endParaRPr>
            </a:p>
          </p:txBody>
        </p:sp>
      </p:grpSp>
      <p:grpSp>
        <p:nvGrpSpPr>
          <p:cNvPr id="11" name="Group 11"/>
          <p:cNvGrpSpPr/>
          <p:nvPr/>
        </p:nvGrpSpPr>
        <p:grpSpPr>
          <a:xfrm rot="0">
            <a:off x="980629" y="838519"/>
            <a:ext cx="24382614"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latin typeface="맑은 고딕"/>
                </a:endParaRPr>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txBody>
              <a:bodyPr anchor="ctr"/>
              <a:p>
                <a:pPr algn="ctr">
                  <a:defRPr/>
                </a:pPr>
                <a:endParaRPr lang="ko-KR" altLang="en-US">
                  <a:latin typeface="맑은 고딕"/>
                </a:endParaRPr>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sp>
        <p:nvSpPr>
          <p:cNvPr id="18" name="Freeform 18"/>
          <p:cNvSpPr/>
          <p:nvPr/>
        </p:nvSpPr>
        <p:spPr>
          <a:xfrm>
            <a:off x="15720210" y="231437"/>
            <a:ext cx="1697809"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latin typeface="맑은 고딕"/>
            </a:endParaRPr>
          </a:p>
        </p:txBody>
      </p:sp>
      <p:sp>
        <p:nvSpPr>
          <p:cNvPr id="19" name="TextBox 19"/>
          <p:cNvSpPr txBox="1"/>
          <p:nvPr/>
        </p:nvSpPr>
        <p:spPr>
          <a:xfrm>
            <a:off x="1398727" y="904875"/>
            <a:ext cx="9194605" cy="1095375"/>
          </a:xfrm>
          <a:prstGeom prst="rect">
            <a:avLst/>
          </a:prstGeom>
        </p:spPr>
        <p:txBody>
          <a:bodyPr wrap="square" lIns="0" tIns="0" rIns="0" bIns="0" anchor="t">
            <a:spAutoFit/>
          </a:bodyPr>
          <a:lstStyle/>
          <a:p>
            <a:pPr algn="l">
              <a:lnSpc>
                <a:spcPts val="8555"/>
              </a:lnSpc>
              <a:defRPr/>
            </a:pPr>
            <a:r>
              <a:rPr lang="en-US" sz="6110" b="1">
                <a:solidFill>
                  <a:srgbClr val="8cb791">
                    <a:alpha val="73730"/>
                  </a:srgbClr>
                </a:solidFill>
                <a:latin typeface="맑은 고딕"/>
                <a:ea typeface="맑은 고딕"/>
                <a:cs typeface="Tlab 레트로라이프 Bold"/>
                <a:sym typeface="Tlab 레트로라이프 Bold"/>
              </a:rPr>
              <a:t>0</a:t>
            </a:r>
            <a:r>
              <a:rPr lang="en-US" altLang="ko-KR" sz="6110" b="1">
                <a:solidFill>
                  <a:srgbClr val="8cb791">
                    <a:alpha val="73730"/>
                  </a:srgbClr>
                </a:solidFill>
                <a:latin typeface="맑은 고딕"/>
                <a:ea typeface="맑은 고딕"/>
                <a:cs typeface="Tlab 레트로라이프 Bold"/>
                <a:sym typeface="Tlab 레트로라이프 Bold"/>
              </a:rPr>
              <a:t>7</a:t>
            </a:r>
            <a:r>
              <a:rPr lang="en-US" sz="6110" b="1">
                <a:solidFill>
                  <a:srgbClr val="8cb791">
                    <a:alpha val="73730"/>
                  </a:srgbClr>
                </a:solidFill>
                <a:latin typeface="맑은 고딕"/>
                <a:ea typeface="맑은 고딕"/>
                <a:cs typeface="Tlab 레트로라이프 Bold"/>
                <a:sym typeface="Tlab 레트로라이프 Bold"/>
              </a:rPr>
              <a:t> </a:t>
            </a:r>
            <a:r>
              <a:rPr lang="ko-KR" altLang="en-US" sz="6110" b="1">
                <a:solidFill>
                  <a:srgbClr val="485849">
                    <a:alpha val="73730"/>
                  </a:srgbClr>
                </a:solidFill>
                <a:latin typeface="맑은 고딕"/>
                <a:ea typeface="맑은 고딕"/>
                <a:cs typeface="Tlab 레트로라이프 Bold"/>
                <a:sym typeface="Tlab 레트로라이프 Bold"/>
              </a:rPr>
              <a:t>시연</a:t>
            </a:r>
            <a:endParaRPr lang="ko-KR" altLang="en-US" sz="6110" b="1">
              <a:solidFill>
                <a:srgbClr val="485849">
                  <a:alpha val="73730"/>
                </a:srgbClr>
              </a:solidFill>
              <a:latin typeface="맑은 고딕"/>
              <a:ea typeface="맑은 고딕"/>
              <a:cs typeface="Tlab 레트로라이프 Bold"/>
              <a:sym typeface="Tlab 레트로라이프 Bold"/>
            </a:endParaRPr>
          </a:p>
        </p:txBody>
      </p:sp>
      <p:sp>
        <p:nvSpPr>
          <p:cNvPr id="20" name="TextBox 20"/>
          <p:cNvSpPr txBox="1"/>
          <p:nvPr/>
        </p:nvSpPr>
        <p:spPr>
          <a:xfrm>
            <a:off x="6705600" y="4080582"/>
            <a:ext cx="5510994" cy="2434518"/>
          </a:xfrm>
          <a:prstGeom prst="rect">
            <a:avLst/>
          </a:prstGeom>
        </p:spPr>
        <p:txBody>
          <a:bodyPr wrap="square" lIns="0" tIns="0" rIns="0" bIns="0" anchor="t">
            <a:spAutoFit/>
          </a:bodyPr>
          <a:lstStyle/>
          <a:p>
            <a:pPr algn="ctr">
              <a:lnSpc>
                <a:spcPts val="19187"/>
              </a:lnSpc>
              <a:defRPr/>
            </a:pPr>
            <a:r>
              <a:rPr lang="en-US" sz="13705" b="1">
                <a:solidFill>
                  <a:srgbClr val="b9d2bc"/>
                </a:solidFill>
                <a:latin typeface="맑은 고딕"/>
                <a:ea typeface="맑은 고딕"/>
                <a:cs typeface="Noto Sans Kr Bold"/>
                <a:sym typeface="Noto Sans Kr Bold"/>
              </a:rPr>
              <a:t>시</a:t>
            </a:r>
            <a:r>
              <a:rPr lang="en-US" sz="13705" b="1">
                <a:solidFill>
                  <a:srgbClr val="91983e"/>
                </a:solidFill>
                <a:latin typeface="맑은 고딕"/>
                <a:ea typeface="맑은 고딕"/>
                <a:cs typeface="Noto Sans Kr Bold"/>
                <a:sym typeface="Noto Sans Kr Bold"/>
              </a:rPr>
              <a:t> </a:t>
            </a:r>
            <a:r>
              <a:rPr lang="en-US" sz="13705" b="1">
                <a:solidFill>
                  <a:srgbClr val="8cb791"/>
                </a:solidFill>
                <a:latin typeface="맑은 고딕"/>
                <a:ea typeface="맑은 고딕"/>
                <a:cs typeface="Noto Sans Kr Bold"/>
                <a:sym typeface="Noto Sans Kr Bold"/>
              </a:rPr>
              <a:t>연</a:t>
            </a:r>
            <a:endParaRPr lang="en-US" sz="13705" b="1">
              <a:solidFill>
                <a:srgbClr val="8cb791"/>
              </a:solidFill>
              <a:latin typeface="맑은 고딕"/>
              <a:ea typeface="맑은 고딕"/>
              <a:cs typeface="Noto Sans Kr Bold"/>
              <a:sym typeface="Noto Sans Kr 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2" cy="10455849"/>
            <a:chOff x="0" y="0"/>
            <a:chExt cx="27795016"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latin typeface="맑은 고딕"/>
              </a:endParaRPr>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latin typeface="맑은 고딕"/>
              </a:endParaRPr>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latin typeface="맑은 고딕"/>
              </a:endParaRPr>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latin typeface="맑은 고딕"/>
              </a:endParaRPr>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latin typeface="맑은 고딕"/>
              </a:endParaRPr>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latin typeface="맑은 고딕"/>
              </a:endParaRPr>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latin typeface="맑은 고딕"/>
              </a:endParaRPr>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latin typeface="맑은 고딕"/>
              </a:endParaRPr>
            </a:p>
          </p:txBody>
        </p:sp>
      </p:grpSp>
      <p:grpSp>
        <p:nvGrpSpPr>
          <p:cNvPr id="11" name="Group 11"/>
          <p:cNvGrpSpPr/>
          <p:nvPr/>
        </p:nvGrpSpPr>
        <p:grpSpPr>
          <a:xfrm rot="0">
            <a:off x="980630" y="838519"/>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latin typeface="맑은 고딕"/>
                </a:endParaRPr>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txBody>
              <a:bodyPr anchor="ctr"/>
              <a:p>
                <a:pPr algn="ctr">
                  <a:defRPr/>
                </a:pPr>
                <a:endParaRPr lang="ko-KR" altLang="en-US">
                  <a:latin typeface="맑은 고딕"/>
                </a:endParaRPr>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sp>
        <p:nvSpPr>
          <p:cNvPr id="18" name="Freeform 18"/>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latin typeface="맑은 고딕"/>
            </a:endParaRPr>
          </a:p>
        </p:txBody>
      </p:sp>
      <p:grpSp>
        <p:nvGrpSpPr>
          <p:cNvPr id="19" name="Group 19"/>
          <p:cNvGrpSpPr/>
          <p:nvPr/>
        </p:nvGrpSpPr>
        <p:grpSpPr>
          <a:xfrm rot="0">
            <a:off x="6373184" y="4834443"/>
            <a:ext cx="5541633" cy="1678286"/>
            <a:chOff x="0" y="0"/>
            <a:chExt cx="7388844" cy="2237714"/>
          </a:xfrm>
        </p:grpSpPr>
        <p:sp>
          <p:nvSpPr>
            <p:cNvPr id="20" name="Freeform 20"/>
            <p:cNvSpPr/>
            <p:nvPr/>
          </p:nvSpPr>
          <p:spPr>
            <a:xfrm>
              <a:off x="0" y="0"/>
              <a:ext cx="2366813" cy="2237714"/>
            </a:xfrm>
            <a:custGeom>
              <a:avLst/>
              <a:gdLst/>
              <a:rect l="l" t="t" r="r" b="b"/>
              <a:pathLst>
                <a:path w="2366813" h="2237714">
                  <a:moveTo>
                    <a:pt x="0" y="0"/>
                  </a:moveTo>
                  <a:lnTo>
                    <a:pt x="2366813" y="0"/>
                  </a:lnTo>
                  <a:lnTo>
                    <a:pt x="2366813" y="2237714"/>
                  </a:lnTo>
                  <a:lnTo>
                    <a:pt x="0" y="2237714"/>
                  </a:lnTo>
                  <a:lnTo>
                    <a:pt x="0" y="0"/>
                  </a:lnTo>
                  <a:close/>
                </a:path>
              </a:pathLst>
            </a:custGeom>
            <a:blipFill rotWithShape="1">
              <a:blip r:embed="rId11"/>
              <a:stretch>
                <a:fillRect/>
              </a:stretch>
            </a:blipFill>
          </p:spPr>
          <p:txBody>
            <a:bodyPr anchor="ctr"/>
            <a:p>
              <a:pPr algn="ctr">
                <a:defRPr/>
              </a:pPr>
              <a:endParaRPr lang="ko-KR" altLang="en-US">
                <a:latin typeface="맑은 고딕"/>
              </a:endParaRPr>
            </a:p>
          </p:txBody>
        </p:sp>
        <p:sp>
          <p:nvSpPr>
            <p:cNvPr id="21" name="Freeform 21"/>
            <p:cNvSpPr/>
            <p:nvPr/>
          </p:nvSpPr>
          <p:spPr>
            <a:xfrm>
              <a:off x="4907508" y="0"/>
              <a:ext cx="2481336" cy="2237714"/>
            </a:xfrm>
            <a:custGeom>
              <a:avLst/>
              <a:gdLst/>
              <a:rect l="l" t="t" r="r" b="b"/>
              <a:pathLst>
                <a:path w="2481336" h="2237714">
                  <a:moveTo>
                    <a:pt x="0" y="0"/>
                  </a:moveTo>
                  <a:lnTo>
                    <a:pt x="2481336" y="0"/>
                  </a:lnTo>
                  <a:lnTo>
                    <a:pt x="2481336" y="2237714"/>
                  </a:lnTo>
                  <a:lnTo>
                    <a:pt x="0" y="2237714"/>
                  </a:lnTo>
                  <a:lnTo>
                    <a:pt x="0" y="0"/>
                  </a:lnTo>
                  <a:close/>
                </a:path>
              </a:pathLst>
            </a:custGeom>
            <a:blipFill rotWithShape="1">
              <a:blip r:embed="rId12"/>
              <a:stretch>
                <a:fillRect/>
              </a:stretch>
            </a:blipFill>
          </p:spPr>
          <p:txBody>
            <a:bodyPr anchor="ctr"/>
            <a:p>
              <a:pPr algn="ctr">
                <a:defRPr/>
              </a:pPr>
              <a:endParaRPr lang="ko-KR" altLang="en-US">
                <a:latin typeface="맑은 고딕"/>
              </a:endParaRPr>
            </a:p>
          </p:txBody>
        </p:sp>
        <p:sp>
          <p:nvSpPr>
            <p:cNvPr id="22" name="TextBox 22"/>
            <p:cNvSpPr txBox="1"/>
            <p:nvPr/>
          </p:nvSpPr>
          <p:spPr>
            <a:xfrm>
              <a:off x="2757718" y="105250"/>
              <a:ext cx="1883324" cy="2237224"/>
            </a:xfrm>
            <a:prstGeom prst="rect">
              <a:avLst/>
            </a:prstGeom>
          </p:spPr>
          <p:txBody>
            <a:bodyPr lIns="0" tIns="0" rIns="0" bIns="0" anchor="t">
              <a:spAutoFit/>
            </a:bodyPr>
            <a:lstStyle/>
            <a:p>
              <a:pPr algn="ctr">
                <a:lnSpc>
                  <a:spcPts val="13331"/>
                </a:lnSpc>
                <a:defRPr/>
              </a:pPr>
              <a:r>
                <a:rPr lang="en-US" sz="9522">
                  <a:solidFill>
                    <a:srgbClr val="485849">
                      <a:alpha val="73730"/>
                    </a:srgbClr>
                  </a:solidFill>
                  <a:latin typeface="맑은 고딕"/>
                  <a:ea typeface="맑은 고딕"/>
                  <a:cs typeface="TDTD한강고딕"/>
                  <a:sym typeface="TDTD한강고딕"/>
                </a:rPr>
                <a:t>&amp;</a:t>
              </a:r>
              <a:endParaRPr lang="en-US" sz="9522">
                <a:solidFill>
                  <a:srgbClr val="485849">
                    <a:alpha val="73730"/>
                  </a:srgbClr>
                </a:solidFill>
                <a:latin typeface="맑은 고딕"/>
                <a:ea typeface="맑은 고딕"/>
                <a:cs typeface="TDTD한강고딕"/>
                <a:sym typeface="TDTD한강고딕"/>
              </a:endParaRPr>
            </a:p>
          </p:txBody>
        </p:sp>
      </p:grpSp>
      <p:sp>
        <p:nvSpPr>
          <p:cNvPr id="23" name="TextBox 23"/>
          <p:cNvSpPr txBox="1"/>
          <p:nvPr/>
        </p:nvSpPr>
        <p:spPr>
          <a:xfrm>
            <a:off x="1398727" y="904875"/>
            <a:ext cx="6156761" cy="1095375"/>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맑은 고딕"/>
                <a:ea typeface="맑은 고딕"/>
                <a:cs typeface="Tlab 레트로라이프 Bold"/>
                <a:sym typeface="Tlab 레트로라이프 Bold"/>
              </a:rPr>
              <a:t>08 </a:t>
            </a:r>
            <a:r>
              <a:rPr lang="en-US" sz="6110" b="1">
                <a:solidFill>
                  <a:srgbClr val="485849">
                    <a:alpha val="73730"/>
                  </a:srgbClr>
                </a:solidFill>
                <a:latin typeface="맑은 고딕"/>
                <a:ea typeface="맑은 고딕"/>
                <a:cs typeface="Tlab 레트로라이프 Bold"/>
                <a:sym typeface="Tlab 레트로라이프 Bold"/>
              </a:rPr>
              <a:t>Q &amp; A</a:t>
            </a:r>
            <a:endParaRPr lang="en-US" sz="6110" b="1">
              <a:solidFill>
                <a:srgbClr val="485849">
                  <a:alpha val="73730"/>
                </a:srgbClr>
              </a:solidFill>
              <a:latin typeface="맑은 고딕"/>
              <a:ea typeface="맑은 고딕"/>
              <a:cs typeface="Tlab 레트로라이프 Bold"/>
              <a:sym typeface="Tlab 레트로라이프 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2" cy="10455849"/>
            <a:chOff x="0" y="0"/>
            <a:chExt cx="27795016"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latin typeface="맑은 고딕"/>
              </a:endParaRPr>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latin typeface="맑은 고딕"/>
              </a:endParaRPr>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latin typeface="맑은 고딕"/>
              </a:endParaRPr>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latin typeface="맑은 고딕"/>
              </a:endParaRPr>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latin typeface="맑은 고딕"/>
              </a:endParaRPr>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latin typeface="맑은 고딕"/>
              </a:endParaRPr>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latin typeface="맑은 고딕"/>
              </a:endParaRPr>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latin typeface="맑은 고딕"/>
              </a:endParaRPr>
            </a:p>
          </p:txBody>
        </p:sp>
      </p:grpSp>
      <p:grpSp>
        <p:nvGrpSpPr>
          <p:cNvPr id="11" name="Group 11"/>
          <p:cNvGrpSpPr/>
          <p:nvPr/>
        </p:nvGrpSpPr>
        <p:grpSpPr>
          <a:xfrm rot="0">
            <a:off x="980630" y="838519"/>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latin typeface="맑은 고딕"/>
                </a:endParaRPr>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txBody>
              <a:bodyPr anchor="ctr"/>
              <a:p>
                <a:pPr algn="ctr">
                  <a:defRPr/>
                </a:pPr>
                <a:endParaRPr lang="ko-KR" altLang="en-US">
                  <a:latin typeface="맑은 고딕"/>
                </a:endParaRPr>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sp>
        <p:nvSpPr>
          <p:cNvPr id="18" name="Freeform 18"/>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latin typeface="맑은 고딕"/>
            </a:endParaRPr>
          </a:p>
        </p:txBody>
      </p:sp>
      <p:sp>
        <p:nvSpPr>
          <p:cNvPr id="19" name="TextBox 19"/>
          <p:cNvSpPr txBox="1"/>
          <p:nvPr/>
        </p:nvSpPr>
        <p:spPr>
          <a:xfrm>
            <a:off x="1398727" y="904875"/>
            <a:ext cx="6156761" cy="1095375"/>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맑은 고딕"/>
                <a:ea typeface="맑은 고딕"/>
                <a:cs typeface="Tlab 레트로라이프 Bold"/>
                <a:sym typeface="Tlab 레트로라이프 Bold"/>
              </a:rPr>
              <a:t>0</a:t>
            </a:r>
            <a:r>
              <a:rPr lang="en-US" altLang="ko-KR" sz="6110" b="1">
                <a:solidFill>
                  <a:srgbClr val="8cb791">
                    <a:alpha val="73730"/>
                  </a:srgbClr>
                </a:solidFill>
                <a:latin typeface="맑은 고딕"/>
                <a:ea typeface="맑은 고딕"/>
                <a:cs typeface="Tlab 레트로라이프 Bold"/>
                <a:sym typeface="Tlab 레트로라이프 Bold"/>
              </a:rPr>
              <a:t>9</a:t>
            </a:r>
            <a:r>
              <a:rPr lang="en-US" sz="6110" b="1">
                <a:solidFill>
                  <a:srgbClr val="8cb791">
                    <a:alpha val="73730"/>
                  </a:srgbClr>
                </a:solidFill>
                <a:latin typeface="맑은 고딕"/>
                <a:ea typeface="맑은 고딕"/>
                <a:cs typeface="Tlab 레트로라이프 Bold"/>
                <a:sym typeface="Tlab 레트로라이프 Bold"/>
              </a:rPr>
              <a:t> </a:t>
            </a:r>
            <a:r>
              <a:rPr lang="en-US" sz="6110" b="1">
                <a:solidFill>
                  <a:srgbClr val="485849">
                    <a:alpha val="73730"/>
                  </a:srgbClr>
                </a:solidFill>
                <a:latin typeface="맑은 고딕"/>
                <a:ea typeface="맑은 고딕"/>
                <a:cs typeface="Tlab 레트로라이프 Bold"/>
                <a:sym typeface="Tlab 레트로라이프 Bold"/>
              </a:rPr>
              <a:t>프로젝트 후기</a:t>
            </a:r>
            <a:endParaRPr lang="en-US" sz="6110" b="1">
              <a:solidFill>
                <a:srgbClr val="485849">
                  <a:alpha val="73730"/>
                </a:srgbClr>
              </a:solidFill>
              <a:latin typeface="맑은 고딕"/>
              <a:ea typeface="맑은 고딕"/>
              <a:cs typeface="Tlab 레트로라이프 Bold"/>
              <a:sym typeface="Tlab 레트로라이프 Bold"/>
            </a:endParaRPr>
          </a:p>
        </p:txBody>
      </p:sp>
      <p:sp>
        <p:nvSpPr>
          <p:cNvPr id="20" name="Freeform 20"/>
          <p:cNvSpPr/>
          <p:nvPr/>
        </p:nvSpPr>
        <p:spPr>
          <a:xfrm>
            <a:off x="2116873" y="2137417"/>
            <a:ext cx="1860184" cy="2480245"/>
          </a:xfrm>
          <a:custGeom>
            <a:avLst/>
            <a:gdLst/>
            <a:rect l="l" t="t" r="r" b="b"/>
            <a:pathLst>
              <a:path w="1860184" h="2480245">
                <a:moveTo>
                  <a:pt x="0" y="0"/>
                </a:moveTo>
                <a:lnTo>
                  <a:pt x="1860183" y="0"/>
                </a:lnTo>
                <a:lnTo>
                  <a:pt x="1860183" y="2480246"/>
                </a:lnTo>
                <a:lnTo>
                  <a:pt x="0" y="2480246"/>
                </a:lnTo>
                <a:lnTo>
                  <a:pt x="0" y="0"/>
                </a:lnTo>
                <a:close/>
              </a:path>
            </a:pathLst>
          </a:custGeom>
          <a:blipFill rotWithShape="1">
            <a:blip r:embed="rId11"/>
            <a:stretch>
              <a:fillRect/>
            </a:stretch>
          </a:blipFill>
        </p:spPr>
        <p:txBody>
          <a:bodyPr anchor="ctr"/>
          <a:p>
            <a:pPr algn="ctr">
              <a:defRPr/>
            </a:pPr>
            <a:endParaRPr lang="ko-KR" altLang="en-US">
              <a:latin typeface="맑은 고딕"/>
            </a:endParaRPr>
          </a:p>
        </p:txBody>
      </p:sp>
      <p:sp>
        <p:nvSpPr>
          <p:cNvPr id="21" name="AutoShape 21"/>
          <p:cNvSpPr/>
          <p:nvPr/>
        </p:nvSpPr>
        <p:spPr>
          <a:xfrm>
            <a:off x="1398728" y="5560883"/>
            <a:ext cx="15320678" cy="0"/>
          </a:xfrm>
          <a:prstGeom prst="line">
            <a:avLst/>
          </a:prstGeom>
          <a:ln w="38100" cap="flat">
            <a:solidFill>
              <a:srgbClr val="e6ef9a"/>
            </a:solidFill>
            <a:prstDash val="solid"/>
            <a:headEnd w="sm" len="sm"/>
            <a:tailEnd w="sm" len="sm"/>
          </a:ln>
        </p:spPr>
        <p:txBody>
          <a:bodyPr wrap="square" anchor="ctr"/>
          <a:p>
            <a:pPr algn="ctr">
              <a:defRPr/>
            </a:pPr>
            <a:endParaRPr lang="ko-KR" altLang="en-US">
              <a:latin typeface="맑은 고딕"/>
            </a:endParaRPr>
          </a:p>
        </p:txBody>
      </p:sp>
      <p:sp>
        <p:nvSpPr>
          <p:cNvPr id="22" name="Freeform 22"/>
          <p:cNvSpPr/>
          <p:nvPr/>
        </p:nvSpPr>
        <p:spPr>
          <a:xfrm>
            <a:off x="2116873" y="5991085"/>
            <a:ext cx="1860184" cy="2480245"/>
          </a:xfrm>
          <a:custGeom>
            <a:avLst/>
            <a:gdLst/>
            <a:rect l="l" t="t" r="r" b="b"/>
            <a:pathLst>
              <a:path w="1860184" h="2480245">
                <a:moveTo>
                  <a:pt x="0" y="0"/>
                </a:moveTo>
                <a:lnTo>
                  <a:pt x="1860183" y="0"/>
                </a:lnTo>
                <a:lnTo>
                  <a:pt x="1860183" y="2480245"/>
                </a:lnTo>
                <a:lnTo>
                  <a:pt x="0" y="2480245"/>
                </a:lnTo>
                <a:lnTo>
                  <a:pt x="0" y="0"/>
                </a:lnTo>
                <a:close/>
              </a:path>
            </a:pathLst>
          </a:custGeom>
          <a:blipFill rotWithShape="1">
            <a:blip r:embed="rId12"/>
            <a:stretch>
              <a:fillRect/>
            </a:stretch>
          </a:blipFill>
        </p:spPr>
        <p:txBody>
          <a:bodyPr anchor="ctr"/>
          <a:p>
            <a:pPr algn="ctr">
              <a:defRPr/>
            </a:pPr>
            <a:endParaRPr lang="ko-KR" altLang="en-US">
              <a:latin typeface="맑은 고딕"/>
            </a:endParaRPr>
          </a:p>
        </p:txBody>
      </p:sp>
      <p:sp>
        <p:nvSpPr>
          <p:cNvPr id="23" name="TextBox 23"/>
          <p:cNvSpPr txBox="1"/>
          <p:nvPr/>
        </p:nvSpPr>
        <p:spPr>
          <a:xfrm>
            <a:off x="4675055" y="2030283"/>
            <a:ext cx="12182021" cy="3551367"/>
          </a:xfrm>
          <a:prstGeom prst="rect">
            <a:avLst/>
          </a:prstGeom>
        </p:spPr>
        <p:txBody>
          <a:bodyPr lIns="0" tIns="0" rIns="0" bIns="0" anchor="t">
            <a:spAutoFit/>
          </a:bodyPr>
          <a:lstStyle/>
          <a:p>
            <a:pPr algn="l">
              <a:lnSpc>
                <a:spcPts val="2800"/>
              </a:lnSpc>
              <a:spcBef>
                <a:spcPct val="0"/>
              </a:spcBef>
              <a:defRPr/>
            </a:pPr>
            <a:r>
              <a:rPr lang="en-US" sz="2000">
                <a:solidFill>
                  <a:srgbClr val="000000"/>
                </a:solidFill>
                <a:latin typeface="맑은 고딕"/>
                <a:ea typeface="맑은 고딕"/>
                <a:cs typeface="TDTD순고딕"/>
                <a:sym typeface="TDTD순고딕"/>
              </a:rPr>
              <a:t>팀장 : 김영진</a:t>
            </a:r>
            <a:endParaRPr lang="en-US" sz="2000">
              <a:solidFill>
                <a:srgbClr val="000000"/>
              </a:solidFill>
              <a:latin typeface="맑은 고딕"/>
              <a:ea typeface="맑은 고딕"/>
              <a:cs typeface="TDTD순고딕"/>
              <a:sym typeface="TDTD순고딕"/>
            </a:endParaRPr>
          </a:p>
          <a:p>
            <a:pPr algn="l">
              <a:lnSpc>
                <a:spcPts val="2800"/>
              </a:lnSpc>
              <a:spcBef>
                <a:spcPct val="0"/>
              </a:spcBef>
              <a:defRPr/>
            </a:pPr>
            <a:endParaRPr lang="en-US" sz="2000">
              <a:solidFill>
                <a:srgbClr val="000000"/>
              </a:solidFill>
              <a:latin typeface="맑은 고딕"/>
              <a:ea typeface="맑은 고딕"/>
              <a:cs typeface="TDTD순고딕"/>
              <a:sym typeface="TDTD순고딕"/>
            </a:endParaRPr>
          </a:p>
          <a:p>
            <a:pPr algn="l">
              <a:lnSpc>
                <a:spcPts val="2800"/>
              </a:lnSpc>
              <a:spcBef>
                <a:spcPct val="0"/>
              </a:spcBef>
              <a:defRPr/>
            </a:pPr>
            <a:r>
              <a:rPr lang="en-US" sz="2000">
                <a:solidFill>
                  <a:srgbClr val="000000"/>
                </a:solidFill>
                <a:latin typeface="맑은 고딕"/>
                <a:ea typeface="맑은 고딕"/>
                <a:cs typeface="TDTD순고딕"/>
                <a:sym typeface="TDTD순고딕"/>
              </a:rPr>
              <a:t>처음으로 큰 규모의 프로젝트를 진행하면서 팀장으로서 "팀을 잘 이끌 수 있을까?" 걱정을 많이 했습니다. 하지만 팀원들이 각자 맡은 역할을 책임감 있게 수행해 주었고, 문제가 생기면 서로 부족한 점을 보완하며 프로젝트를 완성해갈 수 있었습니다. 힘든 일정이었지만 좋은 팀워크 덕분에 즐겁게 프로젝트를 마무리할 수 있었습니다. 특히 여러 번의 DB 구조를 수정하면서 초반에 철저한 기획과 ERD 설계의 중요성을 배웠습니다. 앱 기능을 초기에 두루뭉술하게 정의한 채 개발을 진행했더니 계획했던 일정보다 시간이 더 소요되었고, 이 경험을 통해 정교한 초기 기획이 중요하다는 것을 배웠습니다. 이번 프로젝트는 결과물 이상의 가치를 남겼고, 다음 프로젝트를 더 잘 해낼 수 있다는 자신감을 얻었습니다.</a:t>
            </a:r>
            <a:endParaRPr lang="en-US" sz="2000">
              <a:solidFill>
                <a:srgbClr val="000000"/>
              </a:solidFill>
              <a:latin typeface="맑은 고딕"/>
              <a:ea typeface="맑은 고딕"/>
              <a:cs typeface="TDTD순고딕"/>
              <a:sym typeface="TDTD순고딕"/>
            </a:endParaRPr>
          </a:p>
          <a:p>
            <a:pPr algn="l">
              <a:lnSpc>
                <a:spcPts val="2800"/>
              </a:lnSpc>
              <a:spcBef>
                <a:spcPct val="0"/>
              </a:spcBef>
              <a:defRPr/>
            </a:pPr>
            <a:endParaRPr lang="en-US" sz="2000">
              <a:solidFill>
                <a:srgbClr val="000000"/>
              </a:solidFill>
              <a:latin typeface="맑은 고딕"/>
              <a:ea typeface="맑은 고딕"/>
              <a:cs typeface="TDTD순고딕"/>
              <a:sym typeface="TDTD순고딕"/>
            </a:endParaRPr>
          </a:p>
        </p:txBody>
      </p:sp>
      <p:sp>
        <p:nvSpPr>
          <p:cNvPr id="24" name="TextBox 24"/>
          <p:cNvSpPr txBox="1"/>
          <p:nvPr/>
        </p:nvSpPr>
        <p:spPr>
          <a:xfrm>
            <a:off x="4675054" y="5933935"/>
            <a:ext cx="11390226" cy="3191015"/>
          </a:xfrm>
          <a:prstGeom prst="rect">
            <a:avLst/>
          </a:prstGeom>
        </p:spPr>
        <p:txBody>
          <a:bodyPr lIns="0" tIns="0" rIns="0" bIns="0" anchor="t">
            <a:spAutoFit/>
          </a:bodyPr>
          <a:lstStyle/>
          <a:p>
            <a:pPr algn="l">
              <a:lnSpc>
                <a:spcPts val="2800"/>
              </a:lnSpc>
              <a:spcBef>
                <a:spcPct val="0"/>
              </a:spcBef>
              <a:defRPr/>
            </a:pPr>
            <a:r>
              <a:rPr lang="en-US" sz="2000">
                <a:solidFill>
                  <a:srgbClr val="000000"/>
                </a:solidFill>
                <a:latin typeface="맑은 고딕"/>
                <a:ea typeface="맑은 고딕"/>
                <a:cs typeface="TDTD순고딕"/>
                <a:sym typeface="TDTD순고딕"/>
              </a:rPr>
              <a:t>부팀장 : 김수림</a:t>
            </a:r>
            <a:endParaRPr lang="en-US" sz="2000">
              <a:solidFill>
                <a:srgbClr val="000000"/>
              </a:solidFill>
              <a:latin typeface="맑은 고딕"/>
              <a:ea typeface="맑은 고딕"/>
              <a:cs typeface="TDTD순고딕"/>
              <a:sym typeface="TDTD순고딕"/>
            </a:endParaRPr>
          </a:p>
          <a:p>
            <a:pPr algn="l">
              <a:lnSpc>
                <a:spcPts val="2800"/>
              </a:lnSpc>
              <a:spcBef>
                <a:spcPct val="0"/>
              </a:spcBef>
              <a:defRPr/>
            </a:pPr>
            <a:endParaRPr lang="en-US" sz="2000">
              <a:solidFill>
                <a:srgbClr val="000000"/>
              </a:solidFill>
              <a:latin typeface="맑은 고딕"/>
              <a:ea typeface="맑은 고딕"/>
              <a:cs typeface="TDTD순고딕"/>
              <a:sym typeface="TDTD순고딕"/>
            </a:endParaRPr>
          </a:p>
          <a:p>
            <a:pPr algn="l">
              <a:lnSpc>
                <a:spcPts val="2800"/>
              </a:lnSpc>
              <a:spcBef>
                <a:spcPct val="0"/>
              </a:spcBef>
              <a:defRPr/>
            </a:pPr>
            <a:r>
              <a:rPr lang="en-US" sz="2000">
                <a:solidFill>
                  <a:srgbClr val="000000"/>
                </a:solidFill>
                <a:latin typeface="맑은 고딕"/>
                <a:ea typeface="맑은 고딕"/>
                <a:cs typeface="TDTD순고딕"/>
                <a:sym typeface="TDTD순고딕"/>
              </a:rPr>
              <a:t>팀 프로젝트를 진행하면서, 팀으로는 처음 해보는 장기 프로젝트였기에 서로의 의견을 충분히 이해하고 소통하는 것에 집중했습니다. 노력에도 불구하고 의사소통이 쉽지 않다는 것을 깨달았고, 처음에는 답답함도 느꼈습니다. 하지만 머릿속의 아이디어를 상대에게 설명하는 일이 누구에게나 어려운 일임을 이해하게 되었고, 팀원들과 상의하며 문제를 해결해 나가는 과정에서 큰 보람을 느꼈습니다.</a:t>
            </a:r>
            <a:endParaRPr lang="en-US" sz="2000">
              <a:solidFill>
                <a:srgbClr val="000000"/>
              </a:solidFill>
              <a:latin typeface="맑은 고딕"/>
              <a:ea typeface="맑은 고딕"/>
              <a:cs typeface="TDTD순고딕"/>
              <a:sym typeface="TDTD순고딕"/>
            </a:endParaRPr>
          </a:p>
          <a:p>
            <a:pPr algn="l">
              <a:lnSpc>
                <a:spcPts val="2800"/>
              </a:lnSpc>
              <a:spcBef>
                <a:spcPct val="0"/>
              </a:spcBef>
              <a:defRPr/>
            </a:pPr>
            <a:r>
              <a:rPr lang="en-US" sz="2000">
                <a:solidFill>
                  <a:srgbClr val="000000"/>
                </a:solidFill>
                <a:latin typeface="맑은 고딕"/>
                <a:ea typeface="맑은 고딕"/>
                <a:cs typeface="TDTD순고딕"/>
                <a:sym typeface="TDTD순고딕"/>
              </a:rPr>
              <a:t>또한 혼자 하는 프로젝트보다 팀으로 하는 프로젝트가 더 어렵지만, 그만큼 완성도 높은 결과물을 만들어낼 수 있다는 점을 실감했습니다. 한 달간의 과정은 쉽지 않았지만, 끝내 즐겁고 값진 경험으로 남았습니다.</a:t>
            </a:r>
            <a:endParaRPr lang="en-US" sz="2000">
              <a:solidFill>
                <a:srgbClr val="000000"/>
              </a:solidFill>
              <a:latin typeface="맑은 고딕"/>
              <a:ea typeface="맑은 고딕"/>
              <a:cs typeface="TDTD순고딕"/>
              <a:sym typeface="TDTD순고딕"/>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2" cy="10455849"/>
            <a:chOff x="0" y="0"/>
            <a:chExt cx="27795016"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latin typeface="맑은 고딕"/>
              </a:endParaRPr>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latin typeface="맑은 고딕"/>
              </a:endParaRPr>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latin typeface="맑은 고딕"/>
              </a:endParaRPr>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latin typeface="맑은 고딕"/>
              </a:endParaRPr>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latin typeface="맑은 고딕"/>
              </a:endParaRPr>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latin typeface="맑은 고딕"/>
              </a:endParaRPr>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latin typeface="맑은 고딕"/>
              </a:endParaRPr>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latin typeface="맑은 고딕"/>
              </a:endParaRPr>
            </a:p>
          </p:txBody>
        </p:sp>
      </p:grpSp>
      <p:grpSp>
        <p:nvGrpSpPr>
          <p:cNvPr id="11" name="Group 11"/>
          <p:cNvGrpSpPr/>
          <p:nvPr/>
        </p:nvGrpSpPr>
        <p:grpSpPr>
          <a:xfrm rot="0">
            <a:off x="980630" y="838519"/>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latin typeface="맑은 고딕"/>
                </a:endParaRPr>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485849"/>
                </a:solidFill>
                <a:prstDash val="solid"/>
                <a:miter/>
              </a:ln>
            </p:spPr>
            <p:txBody>
              <a:bodyPr anchor="ctr"/>
              <a:p>
                <a:pPr algn="ctr">
                  <a:defRPr/>
                </a:pPr>
                <a:endParaRPr lang="ko-KR" altLang="en-US">
                  <a:latin typeface="맑은 고딕"/>
                </a:endParaRPr>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sp>
        <p:nvSpPr>
          <p:cNvPr id="18" name="Freeform 18"/>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latin typeface="맑은 고딕"/>
            </a:endParaRPr>
          </a:p>
        </p:txBody>
      </p:sp>
      <p:grpSp>
        <p:nvGrpSpPr>
          <p:cNvPr id="19" name="Group 19"/>
          <p:cNvGrpSpPr/>
          <p:nvPr/>
        </p:nvGrpSpPr>
        <p:grpSpPr>
          <a:xfrm rot="0">
            <a:off x="6181596" y="3286472"/>
            <a:ext cx="818710" cy="790227"/>
            <a:chOff x="0" y="0"/>
            <a:chExt cx="812800" cy="784523"/>
          </a:xfrm>
        </p:grpSpPr>
        <p:sp>
          <p:nvSpPr>
            <p:cNvPr id="20" name="Freeform 20"/>
            <p:cNvSpPr/>
            <p:nvPr/>
          </p:nvSpPr>
          <p:spPr>
            <a:xfrm>
              <a:off x="0" y="0"/>
              <a:ext cx="812800" cy="698500"/>
            </a:xfrm>
            <a:custGeom>
              <a:avLst/>
              <a:gd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485849"/>
              </a:solidFill>
              <a:prstDash val="solid"/>
              <a:miter/>
            </a:ln>
          </p:spPr>
          <p:txBody>
            <a:bodyPr anchor="ctr"/>
            <a:p>
              <a:pPr algn="ctr">
                <a:defRPr/>
              </a:pPr>
              <a:endParaRPr lang="ko-KR" altLang="en-US">
                <a:latin typeface="맑은 고딕"/>
              </a:endParaRPr>
            </a:p>
          </p:txBody>
        </p:sp>
        <p:sp>
          <p:nvSpPr>
            <p:cNvPr id="21" name="TextBox 21"/>
            <p:cNvSpPr txBox="1"/>
            <p:nvPr/>
          </p:nvSpPr>
          <p:spPr>
            <a:xfrm>
              <a:off x="114304" y="38398"/>
              <a:ext cx="584200" cy="746125"/>
            </a:xfrm>
            <a:prstGeom prst="rect">
              <a:avLst/>
            </a:prstGeom>
          </p:spPr>
          <p:txBody>
            <a:bodyPr lIns="50800" tIns="50800" rIns="50800" bIns="50800" anchor="ctr"/>
            <a:lstStyle/>
            <a:p>
              <a:pPr algn="ctr">
                <a:lnSpc>
                  <a:spcPts val="3640"/>
                </a:lnSpc>
                <a:spcBef>
                  <a:spcPct val="0"/>
                </a:spcBef>
                <a:defRPr/>
              </a:pPr>
              <a:r>
                <a:rPr lang="en-US" sz="2600">
                  <a:solidFill>
                    <a:srgbClr val="727070"/>
                  </a:solidFill>
                  <a:latin typeface="맑은 고딕"/>
                  <a:ea typeface="맑은 고딕"/>
                  <a:cs typeface="Tlab 레트로라이프"/>
                  <a:sym typeface="Tlab 레트로라이프"/>
                </a:rPr>
                <a:t>01</a:t>
              </a:r>
              <a:endParaRPr lang="en-US" sz="2600">
                <a:solidFill>
                  <a:srgbClr val="727070"/>
                </a:solidFill>
                <a:latin typeface="맑은 고딕"/>
                <a:ea typeface="맑은 고딕"/>
                <a:cs typeface="Tlab 레트로라이프"/>
                <a:sym typeface="Tlab 레트로라이프"/>
              </a:endParaRPr>
            </a:p>
          </p:txBody>
        </p:sp>
      </p:grpSp>
      <p:grpSp>
        <p:nvGrpSpPr>
          <p:cNvPr id="22" name="Group 22"/>
          <p:cNvGrpSpPr/>
          <p:nvPr/>
        </p:nvGrpSpPr>
        <p:grpSpPr>
          <a:xfrm rot="0">
            <a:off x="6170852" y="7861938"/>
            <a:ext cx="818710" cy="703579"/>
            <a:chOff x="0" y="0"/>
            <a:chExt cx="812800" cy="698500"/>
          </a:xfrm>
        </p:grpSpPr>
        <p:sp>
          <p:nvSpPr>
            <p:cNvPr id="23" name="Freeform 23"/>
            <p:cNvSpPr/>
            <p:nvPr/>
          </p:nvSpPr>
          <p:spPr>
            <a:xfrm>
              <a:off x="0" y="0"/>
              <a:ext cx="812800" cy="698500"/>
            </a:xfrm>
            <a:custGeom>
              <a:avLst/>
              <a:gd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txBody>
            <a:bodyPr anchor="ctr"/>
            <a:p>
              <a:pPr algn="ctr">
                <a:defRPr/>
              </a:pPr>
              <a:endParaRPr lang="ko-KR" altLang="en-US">
                <a:latin typeface="맑은 고딕"/>
              </a:endParaRPr>
            </a:p>
          </p:txBody>
        </p:sp>
        <p:sp>
          <p:nvSpPr>
            <p:cNvPr id="24" name="TextBox 24"/>
            <p:cNvSpPr txBox="1"/>
            <p:nvPr/>
          </p:nvSpPr>
          <p:spPr>
            <a:xfrm>
              <a:off x="114300" y="-47625"/>
              <a:ext cx="584200" cy="746125"/>
            </a:xfrm>
            <a:prstGeom prst="rect">
              <a:avLst/>
            </a:prstGeom>
          </p:spPr>
          <p:txBody>
            <a:bodyPr lIns="50800" tIns="50800" rIns="50800" bIns="50800" anchor="ctr"/>
            <a:lstStyle/>
            <a:p>
              <a:pPr algn="ctr">
                <a:lnSpc>
                  <a:spcPts val="3640"/>
                </a:lnSpc>
                <a:spcBef>
                  <a:spcPct val="0"/>
                </a:spcBef>
                <a:defRPr/>
              </a:pPr>
              <a:r>
                <a:rPr lang="en-US" sz="2600">
                  <a:solidFill>
                    <a:srgbClr val="727070"/>
                  </a:solidFill>
                  <a:latin typeface="맑은 고딕"/>
                  <a:ea typeface="맑은 고딕"/>
                  <a:cs typeface="Tlab 레트로라이프"/>
                  <a:sym typeface="Tlab 레트로라이프"/>
                </a:rPr>
                <a:t>05</a:t>
              </a:r>
              <a:endParaRPr lang="en-US" sz="2600">
                <a:solidFill>
                  <a:srgbClr val="727070"/>
                </a:solidFill>
                <a:latin typeface="맑은 고딕"/>
                <a:ea typeface="맑은 고딕"/>
                <a:cs typeface="Tlab 레트로라이프"/>
                <a:sym typeface="Tlab 레트로라이프"/>
              </a:endParaRPr>
            </a:p>
          </p:txBody>
        </p:sp>
      </p:grpSp>
      <p:grpSp>
        <p:nvGrpSpPr>
          <p:cNvPr id="25" name="Group 25"/>
          <p:cNvGrpSpPr/>
          <p:nvPr/>
        </p:nvGrpSpPr>
        <p:grpSpPr>
          <a:xfrm rot="0">
            <a:off x="6181596" y="4391949"/>
            <a:ext cx="818710" cy="751550"/>
            <a:chOff x="0" y="-31112"/>
            <a:chExt cx="812800" cy="746125"/>
          </a:xfrm>
        </p:grpSpPr>
        <p:sp>
          <p:nvSpPr>
            <p:cNvPr id="26" name="Freeform 26"/>
            <p:cNvSpPr/>
            <p:nvPr/>
          </p:nvSpPr>
          <p:spPr>
            <a:xfrm>
              <a:off x="0" y="0"/>
              <a:ext cx="812800" cy="698500"/>
            </a:xfrm>
            <a:custGeom>
              <a:avLst/>
              <a:gd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txBody>
            <a:bodyPr anchor="ctr"/>
            <a:p>
              <a:pPr algn="ctr">
                <a:defRPr/>
              </a:pPr>
              <a:endParaRPr lang="ko-KR" altLang="en-US">
                <a:latin typeface="맑은 고딕"/>
              </a:endParaRPr>
            </a:p>
          </p:txBody>
        </p:sp>
        <p:sp>
          <p:nvSpPr>
            <p:cNvPr id="27" name="TextBox 27"/>
            <p:cNvSpPr txBox="1"/>
            <p:nvPr/>
          </p:nvSpPr>
          <p:spPr>
            <a:xfrm>
              <a:off x="114300" y="-31112"/>
              <a:ext cx="584200" cy="746125"/>
            </a:xfrm>
            <a:prstGeom prst="rect">
              <a:avLst/>
            </a:prstGeom>
          </p:spPr>
          <p:txBody>
            <a:bodyPr lIns="50800" tIns="50800" rIns="50800" bIns="50800" anchor="ctr"/>
            <a:lstStyle/>
            <a:p>
              <a:pPr algn="ctr">
                <a:lnSpc>
                  <a:spcPts val="3640"/>
                </a:lnSpc>
                <a:spcBef>
                  <a:spcPct val="0"/>
                </a:spcBef>
                <a:defRPr/>
              </a:pPr>
              <a:r>
                <a:rPr lang="en-US" sz="2600">
                  <a:solidFill>
                    <a:srgbClr val="727070"/>
                  </a:solidFill>
                  <a:latin typeface="맑은 고딕"/>
                  <a:ea typeface="맑은 고딕"/>
                  <a:cs typeface="Tlab 레트로라이프"/>
                  <a:sym typeface="Tlab 레트로라이프"/>
                </a:rPr>
                <a:t>02</a:t>
              </a:r>
              <a:endParaRPr lang="en-US" sz="2600">
                <a:solidFill>
                  <a:srgbClr val="727070"/>
                </a:solidFill>
                <a:latin typeface="맑은 고딕"/>
                <a:ea typeface="맑은 고딕"/>
                <a:cs typeface="Tlab 레트로라이프"/>
                <a:sym typeface="Tlab 레트로라이프"/>
              </a:endParaRPr>
            </a:p>
          </p:txBody>
        </p:sp>
      </p:grpSp>
      <p:grpSp>
        <p:nvGrpSpPr>
          <p:cNvPr id="28" name="Group 28"/>
          <p:cNvGrpSpPr/>
          <p:nvPr/>
        </p:nvGrpSpPr>
        <p:grpSpPr>
          <a:xfrm rot="0">
            <a:off x="11914742" y="5502734"/>
            <a:ext cx="818710" cy="751550"/>
            <a:chOff x="0" y="-47625"/>
            <a:chExt cx="812800" cy="746125"/>
          </a:xfrm>
        </p:grpSpPr>
        <p:sp>
          <p:nvSpPr>
            <p:cNvPr id="29" name="Freeform 29"/>
            <p:cNvSpPr/>
            <p:nvPr/>
          </p:nvSpPr>
          <p:spPr>
            <a:xfrm>
              <a:off x="0" y="0"/>
              <a:ext cx="812800" cy="698500"/>
            </a:xfrm>
            <a:custGeom>
              <a:avLst/>
              <a:gd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txBody>
            <a:bodyPr anchor="ctr"/>
            <a:p>
              <a:pPr algn="ctr">
                <a:defRPr/>
              </a:pPr>
              <a:endParaRPr lang="ko-KR" altLang="en-US">
                <a:latin typeface="맑은 고딕"/>
              </a:endParaRPr>
            </a:p>
          </p:txBody>
        </p:sp>
        <p:sp>
          <p:nvSpPr>
            <p:cNvPr id="30" name="TextBox 30"/>
            <p:cNvSpPr txBox="1"/>
            <p:nvPr/>
          </p:nvSpPr>
          <p:spPr>
            <a:xfrm>
              <a:off x="114300" y="-47625"/>
              <a:ext cx="584200" cy="746125"/>
            </a:xfrm>
            <a:prstGeom prst="rect">
              <a:avLst/>
            </a:prstGeom>
          </p:spPr>
          <p:txBody>
            <a:bodyPr lIns="50800" tIns="50800" rIns="50800" bIns="50800" anchor="ctr"/>
            <a:lstStyle/>
            <a:p>
              <a:pPr algn="ctr">
                <a:lnSpc>
                  <a:spcPts val="3640"/>
                </a:lnSpc>
                <a:spcBef>
                  <a:spcPct val="0"/>
                </a:spcBef>
                <a:defRPr/>
              </a:pPr>
              <a:r>
                <a:rPr lang="en-US" sz="2600">
                  <a:solidFill>
                    <a:srgbClr val="727070"/>
                  </a:solidFill>
                  <a:latin typeface="맑은 고딕"/>
                  <a:ea typeface="맑은 고딕"/>
                  <a:cs typeface="Tlab 레트로라이프"/>
                  <a:sym typeface="Tlab 레트로라이프"/>
                </a:rPr>
                <a:t>0</a:t>
              </a:r>
              <a:r>
                <a:rPr lang="en-US" altLang="ko-KR" sz="2600">
                  <a:solidFill>
                    <a:srgbClr val="727070"/>
                  </a:solidFill>
                  <a:latin typeface="맑은 고딕"/>
                  <a:ea typeface="맑은 고딕"/>
                  <a:cs typeface="Tlab 레트로라이프"/>
                  <a:sym typeface="Tlab 레트로라이프"/>
                </a:rPr>
                <a:t>7</a:t>
              </a:r>
              <a:endParaRPr lang="en-US" altLang="ko-KR" sz="2600">
                <a:solidFill>
                  <a:srgbClr val="727070"/>
                </a:solidFill>
                <a:latin typeface="맑은 고딕"/>
                <a:ea typeface="맑은 고딕"/>
                <a:cs typeface="Tlab 레트로라이프"/>
                <a:sym typeface="Tlab 레트로라이프"/>
              </a:endParaRPr>
            </a:p>
          </p:txBody>
        </p:sp>
      </p:grpSp>
      <p:grpSp>
        <p:nvGrpSpPr>
          <p:cNvPr id="31" name="Group 31"/>
          <p:cNvGrpSpPr/>
          <p:nvPr/>
        </p:nvGrpSpPr>
        <p:grpSpPr>
          <a:xfrm rot="0">
            <a:off x="6181596" y="5556322"/>
            <a:ext cx="818710" cy="703579"/>
            <a:chOff x="0" y="0"/>
            <a:chExt cx="812800" cy="698500"/>
          </a:xfrm>
        </p:grpSpPr>
        <p:sp>
          <p:nvSpPr>
            <p:cNvPr id="32" name="Freeform 32"/>
            <p:cNvSpPr/>
            <p:nvPr/>
          </p:nvSpPr>
          <p:spPr>
            <a:xfrm>
              <a:off x="0" y="0"/>
              <a:ext cx="812800" cy="698500"/>
            </a:xfrm>
            <a:custGeom>
              <a:avLst/>
              <a:gd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txBody>
            <a:bodyPr anchor="ctr"/>
            <a:p>
              <a:pPr algn="ctr">
                <a:defRPr/>
              </a:pPr>
              <a:endParaRPr lang="ko-KR" altLang="en-US">
                <a:latin typeface="맑은 고딕"/>
              </a:endParaRPr>
            </a:p>
          </p:txBody>
        </p:sp>
        <p:sp>
          <p:nvSpPr>
            <p:cNvPr id="33" name="TextBox 33"/>
            <p:cNvSpPr txBox="1"/>
            <p:nvPr/>
          </p:nvSpPr>
          <p:spPr>
            <a:xfrm>
              <a:off x="114300" y="-47625"/>
              <a:ext cx="584200" cy="746125"/>
            </a:xfrm>
            <a:prstGeom prst="rect">
              <a:avLst/>
            </a:prstGeom>
          </p:spPr>
          <p:txBody>
            <a:bodyPr lIns="50800" tIns="50800" rIns="50800" bIns="50800" anchor="ctr"/>
            <a:lstStyle/>
            <a:p>
              <a:pPr algn="ctr">
                <a:lnSpc>
                  <a:spcPts val="3640"/>
                </a:lnSpc>
                <a:spcBef>
                  <a:spcPct val="0"/>
                </a:spcBef>
                <a:defRPr/>
              </a:pPr>
              <a:r>
                <a:rPr lang="en-US" sz="2600">
                  <a:solidFill>
                    <a:srgbClr val="727070"/>
                  </a:solidFill>
                  <a:latin typeface="맑은 고딕"/>
                  <a:ea typeface="맑은 고딕"/>
                  <a:cs typeface="Tlab 레트로라이프"/>
                  <a:sym typeface="Tlab 레트로라이프"/>
                </a:rPr>
                <a:t>03</a:t>
              </a:r>
              <a:endParaRPr lang="en-US" sz="2600">
                <a:solidFill>
                  <a:srgbClr val="727070"/>
                </a:solidFill>
                <a:latin typeface="맑은 고딕"/>
                <a:ea typeface="맑은 고딕"/>
                <a:cs typeface="Tlab 레트로라이프"/>
                <a:sym typeface="Tlab 레트로라이프"/>
              </a:endParaRPr>
            </a:p>
          </p:txBody>
        </p:sp>
      </p:grpSp>
      <p:grpSp>
        <p:nvGrpSpPr>
          <p:cNvPr id="34" name="Group 34"/>
          <p:cNvGrpSpPr/>
          <p:nvPr/>
        </p:nvGrpSpPr>
        <p:grpSpPr>
          <a:xfrm rot="0">
            <a:off x="11914742" y="6683740"/>
            <a:ext cx="818710" cy="703579"/>
            <a:chOff x="0" y="0"/>
            <a:chExt cx="812800" cy="698500"/>
          </a:xfrm>
        </p:grpSpPr>
        <p:sp>
          <p:nvSpPr>
            <p:cNvPr id="35" name="Freeform 35"/>
            <p:cNvSpPr/>
            <p:nvPr/>
          </p:nvSpPr>
          <p:spPr>
            <a:xfrm>
              <a:off x="0" y="0"/>
              <a:ext cx="812800" cy="698500"/>
            </a:xfrm>
            <a:custGeom>
              <a:avLst/>
              <a:gd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txBody>
            <a:bodyPr anchor="ctr"/>
            <a:p>
              <a:pPr algn="ctr">
                <a:defRPr/>
              </a:pPr>
              <a:endParaRPr lang="ko-KR" altLang="en-US">
                <a:latin typeface="맑은 고딕"/>
              </a:endParaRPr>
            </a:p>
          </p:txBody>
        </p:sp>
        <p:sp>
          <p:nvSpPr>
            <p:cNvPr id="36" name="TextBox 36"/>
            <p:cNvSpPr txBox="1"/>
            <p:nvPr/>
          </p:nvSpPr>
          <p:spPr>
            <a:xfrm>
              <a:off x="114300" y="-47625"/>
              <a:ext cx="584200" cy="746125"/>
            </a:xfrm>
            <a:prstGeom prst="rect">
              <a:avLst/>
            </a:prstGeom>
          </p:spPr>
          <p:txBody>
            <a:bodyPr lIns="50800" tIns="50800" rIns="50800" bIns="50800" anchor="ctr"/>
            <a:lstStyle/>
            <a:p>
              <a:pPr algn="ctr">
                <a:lnSpc>
                  <a:spcPts val="3640"/>
                </a:lnSpc>
                <a:spcBef>
                  <a:spcPct val="0"/>
                </a:spcBef>
                <a:defRPr/>
              </a:pPr>
              <a:r>
                <a:rPr lang="en-US" sz="2600">
                  <a:solidFill>
                    <a:srgbClr val="727070"/>
                  </a:solidFill>
                  <a:latin typeface="맑은 고딕"/>
                  <a:ea typeface="맑은 고딕"/>
                  <a:cs typeface="Tlab 레트로라이프"/>
                  <a:sym typeface="Tlab 레트로라이프"/>
                </a:rPr>
                <a:t>0</a:t>
              </a:r>
              <a:r>
                <a:rPr lang="en-US" altLang="ko-KR" sz="2600">
                  <a:solidFill>
                    <a:srgbClr val="727070"/>
                  </a:solidFill>
                  <a:latin typeface="맑은 고딕"/>
                  <a:ea typeface="맑은 고딕"/>
                  <a:cs typeface="Tlab 레트로라이프"/>
                  <a:sym typeface="Tlab 레트로라이프"/>
                </a:rPr>
                <a:t>8</a:t>
              </a:r>
              <a:endParaRPr lang="en-US" altLang="ko-KR" sz="2600">
                <a:solidFill>
                  <a:srgbClr val="727070"/>
                </a:solidFill>
                <a:latin typeface="맑은 고딕"/>
                <a:ea typeface="맑은 고딕"/>
                <a:cs typeface="Tlab 레트로라이프"/>
                <a:sym typeface="Tlab 레트로라이프"/>
              </a:endParaRPr>
            </a:p>
          </p:txBody>
        </p:sp>
      </p:grpSp>
      <p:grpSp>
        <p:nvGrpSpPr>
          <p:cNvPr id="37" name="Group 37"/>
          <p:cNvGrpSpPr/>
          <p:nvPr/>
        </p:nvGrpSpPr>
        <p:grpSpPr>
          <a:xfrm rot="0">
            <a:off x="6181596" y="6689357"/>
            <a:ext cx="818710" cy="703579"/>
            <a:chOff x="0" y="0"/>
            <a:chExt cx="812800" cy="698500"/>
          </a:xfrm>
        </p:grpSpPr>
        <p:sp>
          <p:nvSpPr>
            <p:cNvPr id="38" name="Freeform 38"/>
            <p:cNvSpPr/>
            <p:nvPr/>
          </p:nvSpPr>
          <p:spPr>
            <a:xfrm>
              <a:off x="0" y="0"/>
              <a:ext cx="812800" cy="698500"/>
            </a:xfrm>
            <a:custGeom>
              <a:avLst/>
              <a:gd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txBody>
            <a:bodyPr anchor="ctr"/>
            <a:p>
              <a:pPr algn="ctr">
                <a:defRPr/>
              </a:pPr>
              <a:endParaRPr lang="ko-KR" altLang="en-US">
                <a:latin typeface="맑은 고딕"/>
              </a:endParaRPr>
            </a:p>
          </p:txBody>
        </p:sp>
        <p:sp>
          <p:nvSpPr>
            <p:cNvPr id="39" name="TextBox 39"/>
            <p:cNvSpPr txBox="1"/>
            <p:nvPr/>
          </p:nvSpPr>
          <p:spPr>
            <a:xfrm>
              <a:off x="114300" y="-47625"/>
              <a:ext cx="584200" cy="746125"/>
            </a:xfrm>
            <a:prstGeom prst="rect">
              <a:avLst/>
            </a:prstGeom>
          </p:spPr>
          <p:txBody>
            <a:bodyPr lIns="50800" tIns="50800" rIns="50800" bIns="50800" anchor="ctr"/>
            <a:lstStyle/>
            <a:p>
              <a:pPr algn="ctr">
                <a:lnSpc>
                  <a:spcPts val="3640"/>
                </a:lnSpc>
                <a:spcBef>
                  <a:spcPct val="0"/>
                </a:spcBef>
                <a:defRPr/>
              </a:pPr>
              <a:r>
                <a:rPr lang="en-US" sz="2600">
                  <a:solidFill>
                    <a:srgbClr val="727070"/>
                  </a:solidFill>
                  <a:latin typeface="맑은 고딕"/>
                  <a:ea typeface="맑은 고딕"/>
                  <a:cs typeface="Tlab 레트로라이프"/>
                  <a:sym typeface="Tlab 레트로라이프"/>
                </a:rPr>
                <a:t>04</a:t>
              </a:r>
              <a:endParaRPr lang="en-US" sz="2600">
                <a:solidFill>
                  <a:srgbClr val="727070"/>
                </a:solidFill>
                <a:latin typeface="맑은 고딕"/>
                <a:ea typeface="맑은 고딕"/>
                <a:cs typeface="Tlab 레트로라이프"/>
                <a:sym typeface="Tlab 레트로라이프"/>
              </a:endParaRPr>
            </a:p>
          </p:txBody>
        </p:sp>
      </p:grpSp>
      <p:grpSp>
        <p:nvGrpSpPr>
          <p:cNvPr id="40" name="Group 40"/>
          <p:cNvGrpSpPr/>
          <p:nvPr/>
        </p:nvGrpSpPr>
        <p:grpSpPr>
          <a:xfrm rot="0">
            <a:off x="11914742" y="7816775"/>
            <a:ext cx="818710" cy="703579"/>
            <a:chOff x="0" y="0"/>
            <a:chExt cx="812800" cy="698500"/>
          </a:xfrm>
        </p:grpSpPr>
        <p:sp>
          <p:nvSpPr>
            <p:cNvPr id="41" name="Freeform 41"/>
            <p:cNvSpPr/>
            <p:nvPr/>
          </p:nvSpPr>
          <p:spPr>
            <a:xfrm>
              <a:off x="0" y="0"/>
              <a:ext cx="812800" cy="698500"/>
            </a:xfrm>
            <a:custGeom>
              <a:avLst/>
              <a:gd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txBody>
            <a:bodyPr anchor="ctr"/>
            <a:p>
              <a:pPr algn="ctr">
                <a:defRPr/>
              </a:pPr>
              <a:endParaRPr lang="ko-KR" altLang="en-US">
                <a:latin typeface="맑은 고딕"/>
              </a:endParaRPr>
            </a:p>
          </p:txBody>
        </p:sp>
        <p:sp>
          <p:nvSpPr>
            <p:cNvPr id="42" name="TextBox 42"/>
            <p:cNvSpPr txBox="1"/>
            <p:nvPr/>
          </p:nvSpPr>
          <p:spPr>
            <a:xfrm>
              <a:off x="114300" y="-47625"/>
              <a:ext cx="584200" cy="746125"/>
            </a:xfrm>
            <a:prstGeom prst="rect">
              <a:avLst/>
            </a:prstGeom>
          </p:spPr>
          <p:txBody>
            <a:bodyPr lIns="50800" tIns="50800" rIns="50800" bIns="50800" anchor="ctr"/>
            <a:lstStyle/>
            <a:p>
              <a:pPr algn="ctr">
                <a:lnSpc>
                  <a:spcPts val="3640"/>
                </a:lnSpc>
                <a:spcBef>
                  <a:spcPct val="0"/>
                </a:spcBef>
                <a:defRPr/>
              </a:pPr>
              <a:r>
                <a:rPr lang="en-US" sz="2600">
                  <a:solidFill>
                    <a:srgbClr val="727070"/>
                  </a:solidFill>
                  <a:latin typeface="맑은 고딕"/>
                  <a:ea typeface="맑은 고딕"/>
                  <a:cs typeface="Tlab 레트로라이프"/>
                  <a:sym typeface="Tlab 레트로라이프"/>
                </a:rPr>
                <a:t>0</a:t>
              </a:r>
              <a:r>
                <a:rPr lang="en-US" altLang="ko-KR" sz="2600">
                  <a:solidFill>
                    <a:srgbClr val="727070"/>
                  </a:solidFill>
                  <a:latin typeface="맑은 고딕"/>
                  <a:ea typeface="맑은 고딕"/>
                  <a:cs typeface="Tlab 레트로라이프"/>
                  <a:sym typeface="Tlab 레트로라이프"/>
                </a:rPr>
                <a:t>9</a:t>
              </a:r>
              <a:endParaRPr lang="en-US" altLang="ko-KR" sz="2600">
                <a:solidFill>
                  <a:srgbClr val="727070"/>
                </a:solidFill>
                <a:latin typeface="맑은 고딕"/>
                <a:ea typeface="맑은 고딕"/>
                <a:cs typeface="Tlab 레트로라이프"/>
                <a:sym typeface="Tlab 레트로라이프"/>
              </a:endParaRPr>
            </a:p>
          </p:txBody>
        </p:sp>
      </p:grpSp>
      <p:sp>
        <p:nvSpPr>
          <p:cNvPr id="43" name="TextBox 43"/>
          <p:cNvSpPr txBox="1"/>
          <p:nvPr/>
        </p:nvSpPr>
        <p:spPr>
          <a:xfrm>
            <a:off x="2017519" y="1749808"/>
            <a:ext cx="3481325" cy="1469642"/>
          </a:xfrm>
          <a:prstGeom prst="rect">
            <a:avLst/>
          </a:prstGeom>
        </p:spPr>
        <p:txBody>
          <a:bodyPr lIns="0" tIns="0" rIns="0" bIns="0" anchor="t">
            <a:spAutoFit/>
          </a:bodyPr>
          <a:lstStyle/>
          <a:p>
            <a:pPr algn="ctr">
              <a:lnSpc>
                <a:spcPts val="11629"/>
              </a:lnSpc>
              <a:defRPr/>
            </a:pPr>
            <a:r>
              <a:rPr lang="en-US" sz="8306">
                <a:solidFill>
                  <a:srgbClr val="485849"/>
                </a:solidFill>
                <a:latin typeface="맑은 고딕"/>
                <a:ea typeface="맑은 고딕"/>
                <a:cs typeface="Tlab 레트로라이프"/>
                <a:sym typeface="Tlab 레트로라이프"/>
              </a:rPr>
              <a:t>목차</a:t>
            </a:r>
            <a:endParaRPr lang="en-US" sz="8306">
              <a:solidFill>
                <a:srgbClr val="485849"/>
              </a:solidFill>
              <a:latin typeface="맑은 고딕"/>
              <a:ea typeface="맑은 고딕"/>
              <a:cs typeface="Tlab 레트로라이프"/>
              <a:sym typeface="Tlab 레트로라이프"/>
            </a:endParaRPr>
          </a:p>
        </p:txBody>
      </p:sp>
      <p:sp>
        <p:nvSpPr>
          <p:cNvPr id="44" name="TextBox 44"/>
          <p:cNvSpPr txBox="1"/>
          <p:nvPr/>
        </p:nvSpPr>
        <p:spPr>
          <a:xfrm>
            <a:off x="7208637" y="4518520"/>
            <a:ext cx="3870726" cy="459587"/>
          </a:xfrm>
          <a:prstGeom prst="rect">
            <a:avLst/>
          </a:prstGeom>
        </p:spPr>
        <p:txBody>
          <a:bodyPr lIns="0" tIns="0" rIns="0" bIns="0" anchor="t">
            <a:spAutoFit/>
          </a:bodyPr>
          <a:lstStyle/>
          <a:p>
            <a:pPr algn="l">
              <a:lnSpc>
                <a:spcPts val="3743"/>
              </a:lnSpc>
              <a:defRPr/>
            </a:pPr>
            <a:r>
              <a:rPr lang="en-US" sz="2673">
                <a:solidFill>
                  <a:srgbClr val="658c6a"/>
                </a:solidFill>
                <a:latin typeface="맑은 고딕"/>
                <a:ea typeface="맑은 고딕"/>
                <a:cs typeface="Tlab 레트로라이프"/>
                <a:sym typeface="Tlab 레트로라이프"/>
              </a:rPr>
              <a:t>기획 의도</a:t>
            </a:r>
            <a:endParaRPr lang="en-US" sz="2673">
              <a:solidFill>
                <a:srgbClr val="658c6a"/>
              </a:solidFill>
              <a:latin typeface="맑은 고딕"/>
              <a:ea typeface="맑은 고딕"/>
              <a:cs typeface="Tlab 레트로라이프"/>
              <a:sym typeface="Tlab 레트로라이프"/>
            </a:endParaRPr>
          </a:p>
        </p:txBody>
      </p:sp>
      <p:sp>
        <p:nvSpPr>
          <p:cNvPr id="45" name="TextBox 45"/>
          <p:cNvSpPr txBox="1"/>
          <p:nvPr/>
        </p:nvSpPr>
        <p:spPr>
          <a:xfrm>
            <a:off x="7208637" y="7957172"/>
            <a:ext cx="3870724" cy="462928"/>
          </a:xfrm>
          <a:prstGeom prst="rect">
            <a:avLst/>
          </a:prstGeom>
        </p:spPr>
        <p:txBody>
          <a:bodyPr wrap="square" lIns="0" tIns="0" rIns="0" bIns="0" anchor="t">
            <a:spAutoFit/>
          </a:bodyPr>
          <a:lstStyle/>
          <a:p>
            <a:pPr algn="l">
              <a:lnSpc>
                <a:spcPts val="3743"/>
              </a:lnSpc>
              <a:defRPr/>
            </a:pPr>
            <a:r>
              <a:rPr lang="en-US" sz="2673">
                <a:solidFill>
                  <a:srgbClr val="658c6a"/>
                </a:solidFill>
                <a:latin typeface="맑은 고딕"/>
                <a:ea typeface="맑은 고딕"/>
                <a:cs typeface="Tlab 레트로라이프"/>
                <a:sym typeface="Tlab 레트로라이프"/>
              </a:rPr>
              <a:t>설계내용</a:t>
            </a:r>
            <a:endParaRPr lang="en-US" sz="2673">
              <a:solidFill>
                <a:srgbClr val="658c6a"/>
              </a:solidFill>
              <a:latin typeface="맑은 고딕"/>
              <a:ea typeface="맑은 고딕"/>
              <a:cs typeface="Tlab 레트로라이프"/>
              <a:sym typeface="Tlab 레트로라이프"/>
            </a:endParaRPr>
          </a:p>
        </p:txBody>
      </p:sp>
      <p:sp>
        <p:nvSpPr>
          <p:cNvPr id="46" name="TextBox 46"/>
          <p:cNvSpPr txBox="1"/>
          <p:nvPr/>
        </p:nvSpPr>
        <p:spPr>
          <a:xfrm>
            <a:off x="7208637" y="3386283"/>
            <a:ext cx="3870726" cy="458349"/>
          </a:xfrm>
          <a:prstGeom prst="rect">
            <a:avLst/>
          </a:prstGeom>
        </p:spPr>
        <p:txBody>
          <a:bodyPr lIns="0" tIns="0" rIns="0" bIns="0" anchor="t">
            <a:spAutoFit/>
          </a:bodyPr>
          <a:lstStyle/>
          <a:p>
            <a:pPr algn="l">
              <a:lnSpc>
                <a:spcPts val="3743"/>
              </a:lnSpc>
              <a:defRPr/>
            </a:pPr>
            <a:r>
              <a:rPr lang="en-US" sz="2673">
                <a:solidFill>
                  <a:srgbClr val="658c6a"/>
                </a:solidFill>
                <a:latin typeface="맑은 고딕"/>
                <a:ea typeface="맑은 고딕"/>
                <a:cs typeface="Tlab 레트로라이프"/>
                <a:sym typeface="Tlab 레트로라이프"/>
              </a:rPr>
              <a:t>팀원 소개</a:t>
            </a:r>
            <a:endParaRPr lang="en-US" sz="2673">
              <a:solidFill>
                <a:srgbClr val="658c6a"/>
              </a:solidFill>
              <a:latin typeface="맑은 고딕"/>
              <a:ea typeface="맑은 고딕"/>
              <a:cs typeface="Tlab 레트로라이프"/>
              <a:sym typeface="Tlab 레트로라이프"/>
            </a:endParaRPr>
          </a:p>
        </p:txBody>
      </p:sp>
      <p:sp>
        <p:nvSpPr>
          <p:cNvPr id="47" name="TextBox 47"/>
          <p:cNvSpPr txBox="1"/>
          <p:nvPr/>
        </p:nvSpPr>
        <p:spPr>
          <a:xfrm>
            <a:off x="7208637" y="5651555"/>
            <a:ext cx="3870726" cy="460027"/>
          </a:xfrm>
          <a:prstGeom prst="rect">
            <a:avLst/>
          </a:prstGeom>
        </p:spPr>
        <p:txBody>
          <a:bodyPr lIns="0" tIns="0" rIns="0" bIns="0" anchor="t">
            <a:spAutoFit/>
          </a:bodyPr>
          <a:lstStyle/>
          <a:p>
            <a:pPr algn="l">
              <a:lnSpc>
                <a:spcPts val="3743"/>
              </a:lnSpc>
              <a:defRPr/>
            </a:pPr>
            <a:r>
              <a:rPr lang="en-US" sz="2673">
                <a:solidFill>
                  <a:srgbClr val="658c6a"/>
                </a:solidFill>
                <a:latin typeface="맑은 고딕"/>
                <a:ea typeface="맑은 고딕"/>
                <a:cs typeface="Tlab 레트로라이프"/>
                <a:sym typeface="Tlab 레트로라이프"/>
              </a:rPr>
              <a:t>개발일정</a:t>
            </a:r>
            <a:endParaRPr lang="en-US" sz="2673">
              <a:solidFill>
                <a:srgbClr val="658c6a"/>
              </a:solidFill>
              <a:latin typeface="맑은 고딕"/>
              <a:ea typeface="맑은 고딕"/>
              <a:cs typeface="Tlab 레트로라이프"/>
              <a:sym typeface="Tlab 레트로라이프"/>
            </a:endParaRPr>
          </a:p>
        </p:txBody>
      </p:sp>
      <p:sp>
        <p:nvSpPr>
          <p:cNvPr id="48" name="TextBox 48"/>
          <p:cNvSpPr txBox="1"/>
          <p:nvPr/>
        </p:nvSpPr>
        <p:spPr>
          <a:xfrm>
            <a:off x="7208637" y="6784590"/>
            <a:ext cx="3870726" cy="460467"/>
          </a:xfrm>
          <a:prstGeom prst="rect">
            <a:avLst/>
          </a:prstGeom>
        </p:spPr>
        <p:txBody>
          <a:bodyPr lIns="0" tIns="0" rIns="0" bIns="0" anchor="t">
            <a:spAutoFit/>
          </a:bodyPr>
          <a:lstStyle/>
          <a:p>
            <a:pPr algn="l">
              <a:lnSpc>
                <a:spcPts val="3743"/>
              </a:lnSpc>
              <a:defRPr/>
            </a:pPr>
            <a:r>
              <a:rPr lang="en-US" sz="2673">
                <a:solidFill>
                  <a:srgbClr val="658c6a"/>
                </a:solidFill>
                <a:latin typeface="맑은 고딕"/>
                <a:ea typeface="맑은 고딕"/>
                <a:cs typeface="Tlab 레트로라이프"/>
                <a:sym typeface="Tlab 레트로라이프"/>
              </a:rPr>
              <a:t>개발환경 및 사용기술</a:t>
            </a:r>
            <a:endParaRPr lang="en-US" sz="2673">
              <a:solidFill>
                <a:srgbClr val="658c6a"/>
              </a:solidFill>
              <a:latin typeface="맑은 고딕"/>
              <a:ea typeface="맑은 고딕"/>
              <a:cs typeface="Tlab 레트로라이프"/>
              <a:sym typeface="Tlab 레트로라이프"/>
            </a:endParaRPr>
          </a:p>
        </p:txBody>
      </p:sp>
      <p:sp>
        <p:nvSpPr>
          <p:cNvPr id="49" name="TextBox 49"/>
          <p:cNvSpPr txBox="1"/>
          <p:nvPr/>
        </p:nvSpPr>
        <p:spPr>
          <a:xfrm>
            <a:off x="12943002" y="5645938"/>
            <a:ext cx="3870726" cy="459587"/>
          </a:xfrm>
          <a:prstGeom prst="rect">
            <a:avLst/>
          </a:prstGeom>
        </p:spPr>
        <p:txBody>
          <a:bodyPr lIns="0" tIns="0" rIns="0" bIns="0" anchor="t">
            <a:spAutoFit/>
          </a:bodyPr>
          <a:lstStyle/>
          <a:p>
            <a:pPr algn="l">
              <a:lnSpc>
                <a:spcPts val="3743"/>
              </a:lnSpc>
              <a:defRPr/>
            </a:pPr>
            <a:r>
              <a:rPr lang="ko-KR" altLang="en-US" sz="2673">
                <a:solidFill>
                  <a:srgbClr val="658c6a"/>
                </a:solidFill>
                <a:latin typeface="맑은 고딕"/>
                <a:ea typeface="맑은 고딕"/>
                <a:cs typeface="Tlab 레트로라이프"/>
                <a:sym typeface="Tlab 레트로라이프"/>
              </a:rPr>
              <a:t>시연</a:t>
            </a:r>
            <a:endParaRPr lang="ko-KR" altLang="en-US" sz="2673">
              <a:solidFill>
                <a:srgbClr val="658c6a"/>
              </a:solidFill>
              <a:latin typeface="맑은 고딕"/>
              <a:ea typeface="맑은 고딕"/>
              <a:cs typeface="Tlab 레트로라이프"/>
              <a:sym typeface="Tlab 레트로라이프"/>
            </a:endParaRPr>
          </a:p>
        </p:txBody>
      </p:sp>
      <p:sp>
        <p:nvSpPr>
          <p:cNvPr id="50" name="TextBox 50"/>
          <p:cNvSpPr txBox="1"/>
          <p:nvPr/>
        </p:nvSpPr>
        <p:spPr>
          <a:xfrm>
            <a:off x="12943002" y="7912008"/>
            <a:ext cx="3870726" cy="460467"/>
          </a:xfrm>
          <a:prstGeom prst="rect">
            <a:avLst/>
          </a:prstGeom>
        </p:spPr>
        <p:txBody>
          <a:bodyPr lIns="0" tIns="0" rIns="0" bIns="0" anchor="t">
            <a:spAutoFit/>
          </a:bodyPr>
          <a:lstStyle/>
          <a:p>
            <a:pPr algn="l">
              <a:lnSpc>
                <a:spcPts val="3743"/>
              </a:lnSpc>
              <a:defRPr/>
            </a:pPr>
            <a:r>
              <a:rPr lang="en-US" sz="2673">
                <a:solidFill>
                  <a:srgbClr val="658c6a"/>
                </a:solidFill>
                <a:latin typeface="맑은 고딕"/>
                <a:ea typeface="맑은 고딕"/>
                <a:cs typeface="Tlab 레트로라이프"/>
                <a:sym typeface="Tlab 레트로라이프"/>
              </a:rPr>
              <a:t>프로젝트 후기</a:t>
            </a:r>
            <a:endParaRPr lang="en-US" sz="2673">
              <a:solidFill>
                <a:srgbClr val="658c6a"/>
              </a:solidFill>
              <a:latin typeface="맑은 고딕"/>
              <a:ea typeface="맑은 고딕"/>
              <a:cs typeface="Tlab 레트로라이프"/>
              <a:sym typeface="Tlab 레트로라이프"/>
            </a:endParaRPr>
          </a:p>
        </p:txBody>
      </p:sp>
      <p:sp>
        <p:nvSpPr>
          <p:cNvPr id="51" name="TextBox 51"/>
          <p:cNvSpPr txBox="1"/>
          <p:nvPr/>
        </p:nvSpPr>
        <p:spPr>
          <a:xfrm>
            <a:off x="12986348" y="6778175"/>
            <a:ext cx="3870726" cy="460825"/>
          </a:xfrm>
          <a:prstGeom prst="rect">
            <a:avLst/>
          </a:prstGeom>
        </p:spPr>
        <p:txBody>
          <a:bodyPr lIns="0" tIns="0" rIns="0" bIns="0" anchor="t">
            <a:spAutoFit/>
          </a:bodyPr>
          <a:lstStyle/>
          <a:p>
            <a:pPr algn="l">
              <a:lnSpc>
                <a:spcPts val="3743"/>
              </a:lnSpc>
              <a:defRPr/>
            </a:pPr>
            <a:r>
              <a:rPr lang="en-US" sz="2673">
                <a:solidFill>
                  <a:srgbClr val="658c6a"/>
                </a:solidFill>
                <a:latin typeface="맑은 고딕"/>
                <a:ea typeface="맑은 고딕"/>
                <a:cs typeface="Tlab 레트로라이프"/>
                <a:sym typeface="Tlab 레트로라이프"/>
              </a:rPr>
              <a:t>Q &amp; A</a:t>
            </a:r>
            <a:endParaRPr lang="en-US" sz="2673">
              <a:solidFill>
                <a:srgbClr val="658c6a"/>
              </a:solidFill>
              <a:latin typeface="맑은 고딕"/>
              <a:ea typeface="맑은 고딕"/>
              <a:cs typeface="Tlab 레트로라이프"/>
              <a:sym typeface="Tlab 레트로라이프"/>
            </a:endParaRPr>
          </a:p>
        </p:txBody>
      </p:sp>
      <p:grpSp>
        <p:nvGrpSpPr>
          <p:cNvPr id="52" name="Group 28"/>
          <p:cNvGrpSpPr/>
          <p:nvPr/>
        </p:nvGrpSpPr>
        <p:grpSpPr>
          <a:xfrm rot="0">
            <a:off x="11925740" y="4540709"/>
            <a:ext cx="818710" cy="751550"/>
            <a:chOff x="0" y="-47625"/>
            <a:chExt cx="812800" cy="746125"/>
          </a:xfrm>
        </p:grpSpPr>
        <p:sp>
          <p:nvSpPr>
            <p:cNvPr id="53" name="Freeform 29"/>
            <p:cNvSpPr/>
            <p:nvPr/>
          </p:nvSpPr>
          <p:spPr>
            <a:xfrm>
              <a:off x="0" y="0"/>
              <a:ext cx="812800" cy="698500"/>
            </a:xfrm>
            <a:custGeom>
              <a:avLst/>
              <a:gd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txBody>
            <a:bodyPr anchor="ctr"/>
            <a:lstStyle/>
            <a:p>
              <a:pPr algn="ctr">
                <a:defRPr/>
              </a:pPr>
              <a:endParaRPr lang="ko-KR" altLang="en-US">
                <a:latin typeface="맑은 고딕"/>
              </a:endParaRPr>
            </a:p>
          </p:txBody>
        </p:sp>
        <p:sp>
          <p:nvSpPr>
            <p:cNvPr id="54" name="TextBox 30"/>
            <p:cNvSpPr txBox="1"/>
            <p:nvPr/>
          </p:nvSpPr>
          <p:spPr>
            <a:xfrm>
              <a:off x="114300" y="-47625"/>
              <a:ext cx="584200" cy="746125"/>
            </a:xfrm>
            <a:prstGeom prst="rect">
              <a:avLst/>
            </a:prstGeom>
          </p:spPr>
          <p:txBody>
            <a:bodyPr lIns="50800" tIns="50800" rIns="50800" bIns="50800" anchor="ctr"/>
            <a:lstStyle/>
            <a:p>
              <a:pPr algn="ctr">
                <a:lnSpc>
                  <a:spcPts val="3640"/>
                </a:lnSpc>
                <a:spcBef>
                  <a:spcPct val="0"/>
                </a:spcBef>
                <a:defRPr/>
              </a:pPr>
              <a:r>
                <a:rPr lang="en-US" sz="2600">
                  <a:solidFill>
                    <a:srgbClr val="727070"/>
                  </a:solidFill>
                  <a:latin typeface="맑은 고딕"/>
                  <a:ea typeface="맑은 고딕"/>
                  <a:cs typeface="Tlab 레트로라이프"/>
                  <a:sym typeface="Tlab 레트로라이프"/>
                </a:rPr>
                <a:t>06</a:t>
              </a:r>
              <a:endParaRPr lang="en-US" sz="2600">
                <a:solidFill>
                  <a:srgbClr val="727070"/>
                </a:solidFill>
                <a:latin typeface="맑은 고딕"/>
                <a:ea typeface="맑은 고딕"/>
                <a:cs typeface="Tlab 레트로라이프"/>
                <a:sym typeface="Tlab 레트로라이프"/>
              </a:endParaRPr>
            </a:p>
          </p:txBody>
        </p:sp>
      </p:grpSp>
      <p:sp>
        <p:nvSpPr>
          <p:cNvPr id="55" name="TextBox 49"/>
          <p:cNvSpPr txBox="1"/>
          <p:nvPr/>
        </p:nvSpPr>
        <p:spPr>
          <a:xfrm>
            <a:off x="12954000" y="4683913"/>
            <a:ext cx="3870726" cy="459587"/>
          </a:xfrm>
          <a:prstGeom prst="rect">
            <a:avLst/>
          </a:prstGeom>
        </p:spPr>
        <p:txBody>
          <a:bodyPr lIns="0" tIns="0" rIns="0" bIns="0" anchor="t">
            <a:spAutoFit/>
          </a:bodyPr>
          <a:lstStyle/>
          <a:p>
            <a:pPr algn="l">
              <a:lnSpc>
                <a:spcPts val="3743"/>
              </a:lnSpc>
              <a:defRPr/>
            </a:pPr>
            <a:r>
              <a:rPr lang="en-US" sz="2673">
                <a:solidFill>
                  <a:srgbClr val="658c6a"/>
                </a:solidFill>
                <a:latin typeface="맑은 고딕"/>
                <a:ea typeface="맑은 고딕"/>
                <a:cs typeface="Tlab 레트로라이프"/>
                <a:sym typeface="Tlab 레트로라이프"/>
              </a:rPr>
              <a:t>주요기능 소개</a:t>
            </a:r>
            <a:endParaRPr lang="en-US" sz="2673">
              <a:solidFill>
                <a:srgbClr val="658c6a"/>
              </a:solidFill>
              <a:latin typeface="맑은 고딕"/>
              <a:ea typeface="맑은 고딕"/>
              <a:cs typeface="Tlab 레트로라이프"/>
              <a:sym typeface="Tlab 레트로라이프"/>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2" cy="10455849"/>
            <a:chOff x="0" y="0"/>
            <a:chExt cx="27795016"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latin typeface="맑은 고딕"/>
              </a:endParaRPr>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latin typeface="맑은 고딕"/>
              </a:endParaRPr>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latin typeface="맑은 고딕"/>
              </a:endParaRPr>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latin typeface="맑은 고딕"/>
              </a:endParaRPr>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latin typeface="맑은 고딕"/>
              </a:endParaRPr>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latin typeface="맑은 고딕"/>
              </a:endParaRPr>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latin typeface="맑은 고딕"/>
              </a:endParaRPr>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latin typeface="맑은 고딕"/>
              </a:endParaRPr>
            </a:p>
          </p:txBody>
        </p:sp>
      </p:grpSp>
      <p:grpSp>
        <p:nvGrpSpPr>
          <p:cNvPr id="11" name="Group 11"/>
          <p:cNvGrpSpPr/>
          <p:nvPr/>
        </p:nvGrpSpPr>
        <p:grpSpPr>
          <a:xfrm rot="0">
            <a:off x="980630" y="838519"/>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latin typeface="맑은 고딕"/>
                </a:endParaRPr>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txBody>
              <a:bodyPr anchor="ctr"/>
              <a:p>
                <a:pPr algn="ctr">
                  <a:defRPr/>
                </a:pPr>
                <a:endParaRPr lang="ko-KR" altLang="en-US">
                  <a:latin typeface="맑은 고딕"/>
                </a:endParaRPr>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sp>
        <p:nvSpPr>
          <p:cNvPr id="18" name="Freeform 18"/>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latin typeface="맑은 고딕"/>
            </a:endParaRPr>
          </a:p>
        </p:txBody>
      </p:sp>
      <p:sp>
        <p:nvSpPr>
          <p:cNvPr id="19" name="TextBox 19"/>
          <p:cNvSpPr txBox="1"/>
          <p:nvPr/>
        </p:nvSpPr>
        <p:spPr>
          <a:xfrm>
            <a:off x="1398727" y="904875"/>
            <a:ext cx="6156761" cy="1095375"/>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맑은 고딕"/>
                <a:ea typeface="맑은 고딕"/>
                <a:cs typeface="Tlab 레트로라이프 Bold"/>
                <a:sym typeface="Tlab 레트로라이프 Bold"/>
              </a:rPr>
              <a:t>0</a:t>
            </a:r>
            <a:r>
              <a:rPr lang="en-US" altLang="ko-KR" sz="6110" b="1">
                <a:solidFill>
                  <a:srgbClr val="8cb791">
                    <a:alpha val="73730"/>
                  </a:srgbClr>
                </a:solidFill>
                <a:latin typeface="맑은 고딕"/>
                <a:ea typeface="맑은 고딕"/>
                <a:cs typeface="Tlab 레트로라이프 Bold"/>
                <a:sym typeface="Tlab 레트로라이프 Bold"/>
              </a:rPr>
              <a:t>9</a:t>
            </a:r>
            <a:r>
              <a:rPr lang="en-US" sz="6110" b="1">
                <a:solidFill>
                  <a:srgbClr val="8cb791">
                    <a:alpha val="73730"/>
                  </a:srgbClr>
                </a:solidFill>
                <a:latin typeface="맑은 고딕"/>
                <a:ea typeface="맑은 고딕"/>
                <a:cs typeface="Tlab 레트로라이프 Bold"/>
                <a:sym typeface="Tlab 레트로라이프 Bold"/>
              </a:rPr>
              <a:t> </a:t>
            </a:r>
            <a:r>
              <a:rPr lang="en-US" sz="6110" b="1">
                <a:solidFill>
                  <a:srgbClr val="485849">
                    <a:alpha val="73730"/>
                  </a:srgbClr>
                </a:solidFill>
                <a:latin typeface="맑은 고딕"/>
                <a:ea typeface="맑은 고딕"/>
                <a:cs typeface="Tlab 레트로라이프 Bold"/>
                <a:sym typeface="Tlab 레트로라이프 Bold"/>
              </a:rPr>
              <a:t>프로젝트 후기</a:t>
            </a:r>
            <a:endParaRPr lang="en-US" sz="6110" b="1">
              <a:solidFill>
                <a:srgbClr val="485849">
                  <a:alpha val="73730"/>
                </a:srgbClr>
              </a:solidFill>
              <a:latin typeface="맑은 고딕"/>
              <a:ea typeface="맑은 고딕"/>
              <a:cs typeface="Tlab 레트로라이프 Bold"/>
              <a:sym typeface="Tlab 레트로라이프 Bold"/>
            </a:endParaRPr>
          </a:p>
        </p:txBody>
      </p:sp>
      <p:sp>
        <p:nvSpPr>
          <p:cNvPr id="20" name="AutoShape 20"/>
          <p:cNvSpPr/>
          <p:nvPr/>
        </p:nvSpPr>
        <p:spPr>
          <a:xfrm>
            <a:off x="1550139" y="5493833"/>
            <a:ext cx="14996631" cy="0"/>
          </a:xfrm>
          <a:prstGeom prst="line">
            <a:avLst/>
          </a:prstGeom>
          <a:ln w="38100" cap="flat">
            <a:solidFill>
              <a:srgbClr val="e6ef9a"/>
            </a:solidFill>
            <a:prstDash val="solid"/>
            <a:headEnd w="sm" len="sm"/>
            <a:tailEnd w="sm" len="sm"/>
          </a:ln>
        </p:spPr>
        <p:txBody>
          <a:bodyPr wrap="square" anchor="ctr"/>
          <a:p>
            <a:pPr algn="ctr">
              <a:defRPr/>
            </a:pPr>
            <a:endParaRPr lang="ko-KR" altLang="en-US">
              <a:latin typeface="맑은 고딕"/>
            </a:endParaRPr>
          </a:p>
        </p:txBody>
      </p:sp>
      <p:sp>
        <p:nvSpPr>
          <p:cNvPr id="21" name="TextBox 21"/>
          <p:cNvSpPr txBox="1"/>
          <p:nvPr/>
        </p:nvSpPr>
        <p:spPr>
          <a:xfrm>
            <a:off x="4477107" y="2176173"/>
            <a:ext cx="10084437" cy="2843502"/>
          </a:xfrm>
          <a:prstGeom prst="rect">
            <a:avLst/>
          </a:prstGeom>
        </p:spPr>
        <p:txBody>
          <a:bodyPr lIns="0" tIns="0" rIns="0" bIns="0" anchor="t">
            <a:spAutoFit/>
          </a:bodyPr>
          <a:lstStyle/>
          <a:p>
            <a:pPr algn="l">
              <a:lnSpc>
                <a:spcPts val="2800"/>
              </a:lnSpc>
              <a:defRPr/>
            </a:pPr>
            <a:r>
              <a:rPr lang="en-US" sz="2000">
                <a:solidFill>
                  <a:srgbClr val="000000"/>
                </a:solidFill>
                <a:latin typeface="맑은 고딕"/>
                <a:ea typeface="맑은 고딕"/>
                <a:cs typeface="TDTD순고딕"/>
                <a:sym typeface="TDTD순고딕"/>
              </a:rPr>
              <a:t>팀원 : 이창우</a:t>
            </a:r>
            <a:endParaRPr lang="en-US" sz="2000">
              <a:solidFill>
                <a:srgbClr val="000000"/>
              </a:solidFill>
              <a:latin typeface="맑은 고딕"/>
              <a:ea typeface="맑은 고딕"/>
              <a:cs typeface="TDTD순고딕"/>
              <a:sym typeface="TDTD순고딕"/>
            </a:endParaRPr>
          </a:p>
          <a:p>
            <a:pPr algn="l">
              <a:lnSpc>
                <a:spcPts val="2800"/>
              </a:lnSpc>
              <a:defRPr/>
            </a:pPr>
            <a:endParaRPr lang="en-US" sz="2000">
              <a:solidFill>
                <a:srgbClr val="000000"/>
              </a:solidFill>
              <a:latin typeface="맑은 고딕"/>
              <a:ea typeface="맑은 고딕"/>
              <a:cs typeface="TDTD순고딕"/>
              <a:sym typeface="TDTD순고딕"/>
            </a:endParaRPr>
          </a:p>
          <a:p>
            <a:pPr algn="l">
              <a:lnSpc>
                <a:spcPts val="2800"/>
              </a:lnSpc>
              <a:spcBef>
                <a:spcPct val="0"/>
              </a:spcBef>
              <a:defRPr/>
            </a:pPr>
            <a:r>
              <a:rPr lang="en-US" sz="2000">
                <a:solidFill>
                  <a:srgbClr val="000000"/>
                </a:solidFill>
                <a:latin typeface="맑은 고딕"/>
                <a:ea typeface="맑은 고딕"/>
                <a:cs typeface="TDTD순고딕"/>
                <a:sym typeface="TDTD순고딕"/>
              </a:rPr>
              <a:t>저는 데이터 수집과 딥러닝 모델 구현, 프론트엔드 개발을 담당했습니다. 특히 여러가지 기능을 프론트에 적용하는 과정이 가장 어려웠지만, 문제를 해결해 나가면서 많은 걸 배울 수 있었습니다. 이번 프로젝트를 통해 협업의 가치와 제 실력의 성장을 동시에 느낄 수 있었으며, 다양한 시행착오 속에서 문제 해결 능력과 효율적인 작업 프로세스의 중요성을 깊이 이해하게 되었습니다. 이번 경험을 바탕으로 앞으로도 지속적으로 기술 역량을 발전시키고, 더 완성도 높은 서비스를 만들어 나가고자 합니다.</a:t>
            </a:r>
            <a:endParaRPr lang="en-US" sz="2000">
              <a:solidFill>
                <a:srgbClr val="000000"/>
              </a:solidFill>
              <a:latin typeface="맑은 고딕"/>
              <a:ea typeface="맑은 고딕"/>
              <a:cs typeface="TDTD순고딕"/>
              <a:sym typeface="TDTD순고딕"/>
            </a:endParaRPr>
          </a:p>
        </p:txBody>
      </p:sp>
      <p:sp>
        <p:nvSpPr>
          <p:cNvPr id="22" name="TextBox 22"/>
          <p:cNvSpPr txBox="1"/>
          <p:nvPr/>
        </p:nvSpPr>
        <p:spPr>
          <a:xfrm>
            <a:off x="4477107" y="6135737"/>
            <a:ext cx="11390225" cy="2484388"/>
          </a:xfrm>
          <a:prstGeom prst="rect">
            <a:avLst/>
          </a:prstGeom>
        </p:spPr>
        <p:txBody>
          <a:bodyPr lIns="0" tIns="0" rIns="0" bIns="0" anchor="t">
            <a:spAutoFit/>
          </a:bodyPr>
          <a:lstStyle/>
          <a:p>
            <a:pPr algn="l">
              <a:lnSpc>
                <a:spcPts val="2800"/>
              </a:lnSpc>
              <a:spcBef>
                <a:spcPct val="0"/>
              </a:spcBef>
              <a:defRPr/>
            </a:pPr>
            <a:r>
              <a:rPr lang="en-US" sz="2000">
                <a:solidFill>
                  <a:srgbClr val="000000"/>
                </a:solidFill>
                <a:latin typeface="맑은 고딕"/>
                <a:ea typeface="맑은 고딕"/>
                <a:cs typeface="TDTD순고딕"/>
                <a:sym typeface="TDTD순고딕"/>
              </a:rPr>
              <a:t>팀원 : 박준수</a:t>
            </a:r>
            <a:endParaRPr lang="en-US" sz="2000">
              <a:solidFill>
                <a:srgbClr val="000000"/>
              </a:solidFill>
              <a:latin typeface="맑은 고딕"/>
              <a:ea typeface="맑은 고딕"/>
              <a:cs typeface="TDTD순고딕"/>
              <a:sym typeface="TDTD순고딕"/>
            </a:endParaRPr>
          </a:p>
          <a:p>
            <a:pPr algn="l">
              <a:lnSpc>
                <a:spcPts val="2800"/>
              </a:lnSpc>
              <a:spcBef>
                <a:spcPct val="0"/>
              </a:spcBef>
              <a:defRPr/>
            </a:pPr>
            <a:r>
              <a:rPr lang="en-US" sz="2000">
                <a:solidFill>
                  <a:srgbClr val="000000"/>
                </a:solidFill>
                <a:latin typeface="맑은 고딕"/>
                <a:ea typeface="맑은 고딕"/>
                <a:cs typeface="TDTD순고딕"/>
                <a:sym typeface="TDTD순고딕"/>
              </a:rPr>
              <a:t>이번 프로젝트는 제가 경험한 팀 프로젝트 중 가장 높은 난이도와 촉박한 일정이 요구되는 도전적인 과제였습니다. 제한된 시간 속에서도 발생하는 다양한 문제를 체계적으로 분석하고 해결하며, 협업의 효율성과 코드를 구조적으로 이해하는 능력을 크게 향상시킬 수 있었습니다. 특히 백엔드 코드 통합 과정에서는 타인의 설계와 구현 방식을 신속하게 파악하고 최적화하는 역량을 배양할 수 있었으며, 이를 통해 실무 수준의 문제 해결 능력을 한 단계 끌어올릴 수 있었습니다.</a:t>
            </a:r>
            <a:endParaRPr lang="en-US" sz="2000">
              <a:solidFill>
                <a:srgbClr val="000000"/>
              </a:solidFill>
              <a:latin typeface="맑은 고딕"/>
              <a:ea typeface="맑은 고딕"/>
              <a:cs typeface="TDTD순고딕"/>
              <a:sym typeface="TDTD순고딕"/>
            </a:endParaRPr>
          </a:p>
          <a:p>
            <a:pPr algn="l">
              <a:lnSpc>
                <a:spcPts val="2800"/>
              </a:lnSpc>
              <a:spcBef>
                <a:spcPct val="0"/>
              </a:spcBef>
              <a:defRPr/>
            </a:pPr>
            <a:endParaRPr lang="en-US" sz="2000">
              <a:solidFill>
                <a:srgbClr val="000000"/>
              </a:solidFill>
              <a:latin typeface="맑은 고딕"/>
              <a:ea typeface="맑은 고딕"/>
              <a:cs typeface="TDTD순고딕"/>
              <a:sym typeface="TDTD순고딕"/>
            </a:endParaRPr>
          </a:p>
        </p:txBody>
      </p:sp>
      <p:sp>
        <p:nvSpPr>
          <p:cNvPr id="23" name="Freeform 23"/>
          <p:cNvSpPr/>
          <p:nvPr/>
        </p:nvSpPr>
        <p:spPr>
          <a:xfrm>
            <a:off x="2116873" y="2233323"/>
            <a:ext cx="1858216" cy="2480245"/>
          </a:xfrm>
          <a:custGeom>
            <a:avLst/>
            <a:gdLst/>
            <a:rect l="l" t="t" r="r" b="b"/>
            <a:pathLst>
              <a:path w="1858216" h="2480245">
                <a:moveTo>
                  <a:pt x="0" y="0"/>
                </a:moveTo>
                <a:lnTo>
                  <a:pt x="1858215" y="0"/>
                </a:lnTo>
                <a:lnTo>
                  <a:pt x="1858215" y="2480245"/>
                </a:lnTo>
                <a:lnTo>
                  <a:pt x="0" y="2480245"/>
                </a:lnTo>
                <a:lnTo>
                  <a:pt x="0" y="0"/>
                </a:lnTo>
                <a:close/>
              </a:path>
            </a:pathLst>
          </a:custGeom>
          <a:blipFill rotWithShape="1">
            <a:blip r:embed="rId11"/>
            <a:stretch>
              <a:fillRect/>
            </a:stretch>
          </a:blipFill>
        </p:spPr>
        <p:txBody>
          <a:bodyPr anchor="ctr"/>
          <a:p>
            <a:pPr algn="ctr">
              <a:defRPr/>
            </a:pPr>
            <a:endParaRPr lang="ko-KR" altLang="en-US">
              <a:latin typeface="맑은 고딕"/>
            </a:endParaRPr>
          </a:p>
        </p:txBody>
      </p:sp>
      <p:sp>
        <p:nvSpPr>
          <p:cNvPr id="24" name="Freeform 24"/>
          <p:cNvSpPr/>
          <p:nvPr/>
        </p:nvSpPr>
        <p:spPr>
          <a:xfrm>
            <a:off x="2116873" y="6055142"/>
            <a:ext cx="1858216" cy="2417326"/>
          </a:xfrm>
          <a:custGeom>
            <a:avLst/>
            <a:gdLst/>
            <a:rect l="l" t="t" r="r" b="b"/>
            <a:pathLst>
              <a:path w="1858216" h="2417326">
                <a:moveTo>
                  <a:pt x="0" y="0"/>
                </a:moveTo>
                <a:lnTo>
                  <a:pt x="1858215" y="0"/>
                </a:lnTo>
                <a:lnTo>
                  <a:pt x="1858215" y="2417326"/>
                </a:lnTo>
                <a:lnTo>
                  <a:pt x="0" y="2417326"/>
                </a:lnTo>
                <a:lnTo>
                  <a:pt x="0" y="0"/>
                </a:lnTo>
                <a:close/>
              </a:path>
            </a:pathLst>
          </a:custGeom>
          <a:blipFill rotWithShape="1">
            <a:blip r:embed="rId12"/>
            <a:stretch>
              <a:fillRect t="-7690" b="-7690"/>
            </a:stretch>
          </a:blipFill>
        </p:spPr>
        <p:txBody>
          <a:bodyPr anchor="ctr"/>
          <a:p>
            <a:pPr algn="ctr">
              <a:defRPr/>
            </a:pPr>
            <a:endParaRPr lang="ko-KR" altLang="en-US">
              <a:latin typeface="맑은 고딕"/>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2" cy="10455849"/>
            <a:chOff x="0" y="0"/>
            <a:chExt cx="27795016"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latin typeface="맑은 고딕"/>
              </a:endParaRPr>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latin typeface="맑은 고딕"/>
              </a:endParaRPr>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latin typeface="맑은 고딕"/>
              </a:endParaRPr>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latin typeface="맑은 고딕"/>
              </a:endParaRPr>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latin typeface="맑은 고딕"/>
              </a:endParaRPr>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latin typeface="맑은 고딕"/>
              </a:endParaRPr>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latin typeface="맑은 고딕"/>
              </a:endParaRPr>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latin typeface="맑은 고딕"/>
              </a:endParaRPr>
            </a:p>
          </p:txBody>
        </p:sp>
      </p:grpSp>
      <p:grpSp>
        <p:nvGrpSpPr>
          <p:cNvPr id="11" name="Group 11"/>
          <p:cNvGrpSpPr/>
          <p:nvPr/>
        </p:nvGrpSpPr>
        <p:grpSpPr>
          <a:xfrm rot="0">
            <a:off x="980630" y="838519"/>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latin typeface="맑은 고딕"/>
                </a:endParaRPr>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txBody>
              <a:bodyPr anchor="ctr"/>
              <a:p>
                <a:pPr algn="ctr">
                  <a:defRPr/>
                </a:pPr>
                <a:endParaRPr lang="ko-KR" altLang="en-US">
                  <a:latin typeface="맑은 고딕"/>
                </a:endParaRPr>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sp>
        <p:nvSpPr>
          <p:cNvPr id="18" name="Freeform 18"/>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latin typeface="맑은 고딕"/>
            </a:endParaRPr>
          </a:p>
        </p:txBody>
      </p:sp>
      <p:sp>
        <p:nvSpPr>
          <p:cNvPr id="19" name="TextBox 19"/>
          <p:cNvSpPr txBox="1"/>
          <p:nvPr/>
        </p:nvSpPr>
        <p:spPr>
          <a:xfrm>
            <a:off x="1398727" y="904875"/>
            <a:ext cx="6156761" cy="1095375"/>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맑은 고딕"/>
                <a:ea typeface="맑은 고딕"/>
                <a:cs typeface="Tlab 레트로라이프 Bold"/>
                <a:sym typeface="Tlab 레트로라이프 Bold"/>
              </a:rPr>
              <a:t>0</a:t>
            </a:r>
            <a:r>
              <a:rPr lang="en-US" altLang="ko-KR" sz="6110" b="1">
                <a:solidFill>
                  <a:srgbClr val="8cb791">
                    <a:alpha val="73730"/>
                  </a:srgbClr>
                </a:solidFill>
                <a:latin typeface="맑은 고딕"/>
                <a:ea typeface="맑은 고딕"/>
                <a:cs typeface="Tlab 레트로라이프 Bold"/>
                <a:sym typeface="Tlab 레트로라이프 Bold"/>
              </a:rPr>
              <a:t>9</a:t>
            </a:r>
            <a:r>
              <a:rPr lang="en-US" sz="6110" b="1">
                <a:solidFill>
                  <a:srgbClr val="8cb791">
                    <a:alpha val="73730"/>
                  </a:srgbClr>
                </a:solidFill>
                <a:latin typeface="맑은 고딕"/>
                <a:ea typeface="맑은 고딕"/>
                <a:cs typeface="Tlab 레트로라이프 Bold"/>
                <a:sym typeface="Tlab 레트로라이프 Bold"/>
              </a:rPr>
              <a:t> </a:t>
            </a:r>
            <a:r>
              <a:rPr lang="en-US" sz="6110" b="1">
                <a:solidFill>
                  <a:srgbClr val="485849">
                    <a:alpha val="73730"/>
                  </a:srgbClr>
                </a:solidFill>
                <a:latin typeface="맑은 고딕"/>
                <a:ea typeface="맑은 고딕"/>
                <a:cs typeface="Tlab 레트로라이프 Bold"/>
                <a:sym typeface="Tlab 레트로라이프 Bold"/>
              </a:rPr>
              <a:t>프로젝트 후기</a:t>
            </a:r>
            <a:endParaRPr lang="en-US" sz="6110" b="1">
              <a:solidFill>
                <a:srgbClr val="485849">
                  <a:alpha val="73730"/>
                </a:srgbClr>
              </a:solidFill>
              <a:latin typeface="맑은 고딕"/>
              <a:ea typeface="맑은 고딕"/>
              <a:cs typeface="Tlab 레트로라이프 Bold"/>
              <a:sym typeface="Tlab 레트로라이프 Bold"/>
            </a:endParaRPr>
          </a:p>
        </p:txBody>
      </p:sp>
      <p:sp>
        <p:nvSpPr>
          <p:cNvPr id="20" name="AutoShape 20"/>
          <p:cNvSpPr/>
          <p:nvPr/>
        </p:nvSpPr>
        <p:spPr>
          <a:xfrm>
            <a:off x="1550139" y="5493833"/>
            <a:ext cx="14996631" cy="0"/>
          </a:xfrm>
          <a:prstGeom prst="line">
            <a:avLst/>
          </a:prstGeom>
          <a:ln w="38100" cap="flat">
            <a:solidFill>
              <a:srgbClr val="e6ef9a"/>
            </a:solidFill>
            <a:prstDash val="solid"/>
            <a:headEnd w="sm" len="sm"/>
            <a:tailEnd w="sm" len="sm"/>
          </a:ln>
        </p:spPr>
        <p:txBody>
          <a:bodyPr wrap="square" anchor="ctr"/>
          <a:p>
            <a:pPr algn="ctr">
              <a:defRPr/>
            </a:pPr>
            <a:endParaRPr lang="ko-KR" altLang="en-US">
              <a:latin typeface="맑은 고딕"/>
            </a:endParaRPr>
          </a:p>
        </p:txBody>
      </p:sp>
      <p:sp>
        <p:nvSpPr>
          <p:cNvPr id="21" name="TextBox 21"/>
          <p:cNvSpPr txBox="1"/>
          <p:nvPr/>
        </p:nvSpPr>
        <p:spPr>
          <a:xfrm>
            <a:off x="4675055" y="2176173"/>
            <a:ext cx="10275528" cy="2129127"/>
          </a:xfrm>
          <a:prstGeom prst="rect">
            <a:avLst/>
          </a:prstGeom>
        </p:spPr>
        <p:txBody>
          <a:bodyPr lIns="0" tIns="0" rIns="0" bIns="0" anchor="t">
            <a:spAutoFit/>
          </a:bodyPr>
          <a:lstStyle/>
          <a:p>
            <a:pPr algn="l">
              <a:lnSpc>
                <a:spcPts val="2800"/>
              </a:lnSpc>
              <a:defRPr/>
            </a:pPr>
            <a:r>
              <a:rPr lang="en-US" sz="2000">
                <a:solidFill>
                  <a:srgbClr val="000000"/>
                </a:solidFill>
                <a:latin typeface="맑은 고딕"/>
                <a:ea typeface="맑은 고딕"/>
                <a:cs typeface="TDTD순고딕"/>
                <a:sym typeface="TDTD순고딕"/>
              </a:rPr>
              <a:t>팀원 : 박한수</a:t>
            </a:r>
            <a:endParaRPr lang="en-US" sz="2000">
              <a:solidFill>
                <a:srgbClr val="000000"/>
              </a:solidFill>
              <a:latin typeface="맑은 고딕"/>
              <a:ea typeface="맑은 고딕"/>
              <a:cs typeface="TDTD순고딕"/>
              <a:sym typeface="TDTD순고딕"/>
            </a:endParaRPr>
          </a:p>
          <a:p>
            <a:pPr algn="l">
              <a:lnSpc>
                <a:spcPts val="2800"/>
              </a:lnSpc>
              <a:defRPr/>
            </a:pPr>
            <a:endParaRPr lang="en-US" sz="2000">
              <a:solidFill>
                <a:srgbClr val="000000"/>
              </a:solidFill>
              <a:latin typeface="맑은 고딕"/>
              <a:ea typeface="맑은 고딕"/>
              <a:cs typeface="TDTD순고딕"/>
              <a:sym typeface="TDTD순고딕"/>
            </a:endParaRPr>
          </a:p>
          <a:p>
            <a:pPr algn="l">
              <a:lnSpc>
                <a:spcPts val="2800"/>
              </a:lnSpc>
              <a:spcBef>
                <a:spcPct val="0"/>
              </a:spcBef>
              <a:defRPr/>
            </a:pPr>
            <a:r>
              <a:rPr lang="en-US" sz="2000">
                <a:solidFill>
                  <a:srgbClr val="000000"/>
                </a:solidFill>
                <a:latin typeface="맑은 고딕"/>
                <a:ea typeface="맑은 고딕"/>
                <a:cs typeface="TDTD순고딕"/>
                <a:sym typeface="TDTD순고딕"/>
              </a:rPr>
              <a:t>프로그램의 실력은 조금 부족하지만,  마지막 프로젝트를 하면서  오라클 db와 Java , jsp, El, jstl, my batis대해 조금 이해력과 약간의 적응력이 생겼고 모르는 부분은 인터넷의 도움도 많이 받았습니다. 전체적인 소스는 선생님의  도움을 받았고 팀 동료들의 도움도 받으며  프로젝트에 임할 수 있었습니다.</a:t>
            </a:r>
            <a:endParaRPr lang="en-US" sz="2000">
              <a:solidFill>
                <a:srgbClr val="000000"/>
              </a:solidFill>
              <a:latin typeface="맑은 고딕"/>
              <a:ea typeface="맑은 고딕"/>
              <a:cs typeface="TDTD순고딕"/>
              <a:sym typeface="TDTD순고딕"/>
            </a:endParaRPr>
          </a:p>
        </p:txBody>
      </p:sp>
      <p:sp>
        <p:nvSpPr>
          <p:cNvPr id="22" name="Freeform 22"/>
          <p:cNvSpPr/>
          <p:nvPr/>
        </p:nvSpPr>
        <p:spPr>
          <a:xfrm>
            <a:off x="2092473" y="2233323"/>
            <a:ext cx="1908983" cy="2480245"/>
          </a:xfrm>
          <a:custGeom>
            <a:avLst/>
            <a:gdLst/>
            <a:rect l="l" t="t" r="r" b="b"/>
            <a:pathLst>
              <a:path w="1908983" h="2480245">
                <a:moveTo>
                  <a:pt x="0" y="0"/>
                </a:moveTo>
                <a:lnTo>
                  <a:pt x="1908983" y="0"/>
                </a:lnTo>
                <a:lnTo>
                  <a:pt x="1908983" y="2480245"/>
                </a:lnTo>
                <a:lnTo>
                  <a:pt x="0" y="2480245"/>
                </a:lnTo>
                <a:lnTo>
                  <a:pt x="0" y="0"/>
                </a:lnTo>
                <a:close/>
              </a:path>
            </a:pathLst>
          </a:custGeom>
          <a:blipFill rotWithShape="1">
            <a:blip r:embed="rId11"/>
            <a:stretch>
              <a:fillRect l="-1160" t="-4030" r="-1160"/>
            </a:stretch>
          </a:blipFill>
        </p:spPr>
        <p:txBody>
          <a:bodyPr anchor="ctr"/>
          <a:p>
            <a:pPr algn="ctr">
              <a:defRPr/>
            </a:pPr>
            <a:endParaRPr lang="ko-KR" altLang="en-US">
              <a:latin typeface="맑은 고딕"/>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2" cy="10455849"/>
            <a:chOff x="0" y="0"/>
            <a:chExt cx="27795016"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latin typeface="맑은 고딕"/>
              </a:endParaRPr>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latin typeface="맑은 고딕"/>
              </a:endParaRPr>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latin typeface="맑은 고딕"/>
              </a:endParaRPr>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latin typeface="맑은 고딕"/>
              </a:endParaRPr>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latin typeface="맑은 고딕"/>
              </a:endParaRPr>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latin typeface="맑은 고딕"/>
              </a:endParaRPr>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latin typeface="맑은 고딕"/>
              </a:endParaRPr>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latin typeface="맑은 고딕"/>
              </a:endParaRPr>
            </a:p>
          </p:txBody>
        </p:sp>
      </p:grpSp>
      <p:grpSp>
        <p:nvGrpSpPr>
          <p:cNvPr id="11" name="Group 11"/>
          <p:cNvGrpSpPr/>
          <p:nvPr/>
        </p:nvGrpSpPr>
        <p:grpSpPr>
          <a:xfrm rot="0">
            <a:off x="980630" y="838519"/>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latin typeface="맑은 고딕"/>
                </a:endParaRPr>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txBody>
              <a:bodyPr anchor="ctr"/>
              <a:p>
                <a:pPr algn="ctr">
                  <a:defRPr/>
                </a:pPr>
                <a:endParaRPr lang="ko-KR" altLang="en-US">
                  <a:latin typeface="맑은 고딕"/>
                </a:endParaRPr>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sp>
        <p:nvSpPr>
          <p:cNvPr id="18" name="Freeform 18"/>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latin typeface="맑은 고딕"/>
            </a:endParaRPr>
          </a:p>
        </p:txBody>
      </p:sp>
      <p:sp>
        <p:nvSpPr>
          <p:cNvPr id="19" name="Freeform 19"/>
          <p:cNvSpPr/>
          <p:nvPr/>
        </p:nvSpPr>
        <p:spPr>
          <a:xfrm>
            <a:off x="7378252" y="5798541"/>
            <a:ext cx="3531496" cy="1508912"/>
          </a:xfrm>
          <a:custGeom>
            <a:avLst/>
            <a:gdLst/>
            <a:rect l="l" t="t" r="r" b="b"/>
            <a:pathLst>
              <a:path w="3531496" h="1508912">
                <a:moveTo>
                  <a:pt x="0" y="0"/>
                </a:moveTo>
                <a:lnTo>
                  <a:pt x="3531496" y="0"/>
                </a:lnTo>
                <a:lnTo>
                  <a:pt x="3531496" y="1508912"/>
                </a:lnTo>
                <a:lnTo>
                  <a:pt x="0" y="1508912"/>
                </a:lnTo>
                <a:lnTo>
                  <a:pt x="0" y="0"/>
                </a:lnTo>
                <a:close/>
              </a:path>
            </a:pathLst>
          </a:custGeom>
          <a:blipFill rotWithShape="1">
            <a:blip r:embed="rId11"/>
            <a:stretch>
              <a:fillRect/>
            </a:stretch>
          </a:blipFill>
        </p:spPr>
        <p:txBody>
          <a:bodyPr anchor="ctr"/>
          <a:p>
            <a:pPr algn="ctr">
              <a:defRPr/>
            </a:pPr>
            <a:endParaRPr lang="ko-KR" altLang="en-US">
              <a:latin typeface="맑은 고딕"/>
            </a:endParaRPr>
          </a:p>
        </p:txBody>
      </p:sp>
      <p:sp>
        <p:nvSpPr>
          <p:cNvPr id="20" name="TextBox 20"/>
          <p:cNvSpPr txBox="1"/>
          <p:nvPr/>
        </p:nvSpPr>
        <p:spPr>
          <a:xfrm>
            <a:off x="5673297" y="3808171"/>
            <a:ext cx="6941404" cy="1602029"/>
          </a:xfrm>
          <a:prstGeom prst="rect">
            <a:avLst/>
          </a:prstGeom>
        </p:spPr>
        <p:txBody>
          <a:bodyPr lIns="0" tIns="0" rIns="0" bIns="0" anchor="t">
            <a:spAutoFit/>
          </a:bodyPr>
          <a:lstStyle/>
          <a:p>
            <a:pPr algn="ctr">
              <a:lnSpc>
                <a:spcPts val="12741"/>
              </a:lnSpc>
              <a:defRPr/>
            </a:pPr>
            <a:r>
              <a:rPr lang="en-US" sz="9100">
                <a:solidFill>
                  <a:srgbClr val="8cb791"/>
                </a:solidFill>
                <a:latin typeface="맑은 고딕"/>
                <a:ea typeface="맑은 고딕"/>
                <a:cs typeface="Tlab 레트로라이프"/>
                <a:sym typeface="Tlab 레트로라이프"/>
              </a:rPr>
              <a:t>감사합니다</a:t>
            </a:r>
            <a:endParaRPr lang="en-US" sz="9100">
              <a:solidFill>
                <a:srgbClr val="8cb791"/>
              </a:solidFill>
              <a:latin typeface="맑은 고딕"/>
              <a:ea typeface="맑은 고딕"/>
              <a:cs typeface="Tlab 레트로라이프"/>
              <a:sym typeface="Tlab 레트로라이프"/>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2" cy="10455849"/>
            <a:chOff x="0" y="0"/>
            <a:chExt cx="27795016"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latin typeface="맑은 고딕"/>
              </a:endParaRPr>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latin typeface="맑은 고딕"/>
              </a:endParaRPr>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latin typeface="맑은 고딕"/>
              </a:endParaRPr>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latin typeface="맑은 고딕"/>
              </a:endParaRPr>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latin typeface="맑은 고딕"/>
              </a:endParaRPr>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latin typeface="맑은 고딕"/>
              </a:endParaRPr>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latin typeface="맑은 고딕"/>
              </a:endParaRPr>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latin typeface="맑은 고딕"/>
              </a:endParaRPr>
            </a:p>
          </p:txBody>
        </p:sp>
      </p:grpSp>
      <p:grpSp>
        <p:nvGrpSpPr>
          <p:cNvPr id="11" name="Group 11"/>
          <p:cNvGrpSpPr/>
          <p:nvPr/>
        </p:nvGrpSpPr>
        <p:grpSpPr>
          <a:xfrm rot="0">
            <a:off x="980630" y="838519"/>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latin typeface="맑은 고딕"/>
                </a:endParaRPr>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485849"/>
                </a:solidFill>
                <a:prstDash val="solid"/>
                <a:miter/>
              </a:ln>
            </p:spPr>
            <p:txBody>
              <a:bodyPr anchor="ctr"/>
              <a:p>
                <a:pPr algn="ctr">
                  <a:defRPr/>
                </a:pPr>
                <a:endParaRPr lang="ko-KR" altLang="en-US">
                  <a:latin typeface="맑은 고딕"/>
                </a:endParaRPr>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sp>
        <p:nvSpPr>
          <p:cNvPr id="18" name="Freeform 18"/>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latin typeface="맑은 고딕"/>
            </a:endParaRPr>
          </a:p>
        </p:txBody>
      </p:sp>
      <p:grpSp>
        <p:nvGrpSpPr>
          <p:cNvPr id="19" name="Group 19"/>
          <p:cNvGrpSpPr/>
          <p:nvPr/>
        </p:nvGrpSpPr>
        <p:grpSpPr>
          <a:xfrm rot="0">
            <a:off x="2021882" y="3619500"/>
            <a:ext cx="3086100" cy="3086100"/>
            <a:chOff x="0" y="0"/>
            <a:chExt cx="812800" cy="812800"/>
          </a:xfrm>
        </p:grpSpPr>
        <p:sp>
          <p:nvSpPr>
            <p:cNvPr id="20" name="Freeform 20"/>
            <p:cNvSpPr/>
            <p:nvPr/>
          </p:nvSpPr>
          <p:spPr>
            <a:xfrm>
              <a:off x="0" y="0"/>
              <a:ext cx="812800" cy="812800"/>
            </a:xfrm>
            <a:custGeom>
              <a:avLst/>
              <a:gd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b9d2bc"/>
            </a:solidFill>
          </p:spPr>
          <p:txBody>
            <a:bodyPr anchor="ctr"/>
            <a:p>
              <a:pPr algn="ctr">
                <a:defRPr/>
              </a:pPr>
              <a:endParaRPr lang="ko-KR" altLang="en-US">
                <a:latin typeface="맑은 고딕"/>
              </a:endParaRPr>
            </a:p>
          </p:txBody>
        </p:sp>
        <p:sp>
          <p:nvSpPr>
            <p:cNvPr id="21" name="TextBox 21"/>
            <p:cNvSpPr txBox="1"/>
            <p:nvPr/>
          </p:nvSpPr>
          <p:spPr>
            <a:xfrm>
              <a:off x="0" y="-66675"/>
              <a:ext cx="812800" cy="879475"/>
            </a:xfrm>
            <a:prstGeom prst="rect">
              <a:avLst/>
            </a:prstGeom>
          </p:spPr>
          <p:txBody>
            <a:bodyPr lIns="50800" tIns="50800" rIns="50800" bIns="50800" anchor="ctr"/>
            <a:lstStyle/>
            <a:p>
              <a:pPr algn="ctr">
                <a:lnSpc>
                  <a:spcPts val="3779"/>
                </a:lnSpc>
                <a:defRPr/>
              </a:pPr>
              <a:r>
                <a:rPr lang="en-US" sz="2699" b="1">
                  <a:solidFill>
                    <a:srgbClr val="000000"/>
                  </a:solidFill>
                  <a:latin typeface="맑은 고딕"/>
                  <a:ea typeface="맑은 고딕"/>
                  <a:cs typeface="TDTD순고딕 Bold"/>
                  <a:sym typeface="TDTD순고딕 Bold"/>
                </a:rPr>
                <a:t>홈 가드닝 시장 확대</a:t>
              </a:r>
              <a:endParaRPr lang="en-US" sz="2699" b="1">
                <a:solidFill>
                  <a:srgbClr val="000000"/>
                </a:solidFill>
                <a:latin typeface="맑은 고딕"/>
                <a:ea typeface="맑은 고딕"/>
                <a:cs typeface="TDTD순고딕 Bold"/>
                <a:sym typeface="TDTD순고딕 Bold"/>
              </a:endParaRPr>
            </a:p>
            <a:p>
              <a:pPr algn="ctr">
                <a:lnSpc>
                  <a:spcPts val="3079"/>
                </a:lnSpc>
                <a:defRPr/>
              </a:pPr>
              <a:endParaRPr lang="en-US" sz="2699" b="1">
                <a:solidFill>
                  <a:srgbClr val="000000"/>
                </a:solidFill>
                <a:latin typeface="맑은 고딕"/>
                <a:ea typeface="맑은 고딕"/>
                <a:cs typeface="TDTD순고딕 Bold"/>
                <a:sym typeface="TDTD순고딕 Bold"/>
              </a:endParaRPr>
            </a:p>
            <a:p>
              <a:pPr algn="ctr">
                <a:lnSpc>
                  <a:spcPts val="2800"/>
                </a:lnSpc>
                <a:defRPr/>
              </a:pPr>
              <a:r>
                <a:rPr lang="en-US" sz="2000">
                  <a:solidFill>
                    <a:srgbClr val="000000"/>
                  </a:solidFill>
                  <a:latin typeface="맑은 고딕"/>
                  <a:ea typeface="맑은 고딕"/>
                  <a:cs typeface="TDTD순고딕"/>
                  <a:sym typeface="TDTD순고딕"/>
                </a:rPr>
                <a:t>코로나19 이후 외부 활동 감소로 인한 식물을 키우는 사람들 증가</a:t>
              </a:r>
              <a:endParaRPr lang="en-US" sz="2000">
                <a:solidFill>
                  <a:srgbClr val="000000"/>
                </a:solidFill>
                <a:latin typeface="맑은 고딕"/>
                <a:ea typeface="맑은 고딕"/>
                <a:cs typeface="TDTD순고딕"/>
                <a:sym typeface="TDTD순고딕"/>
              </a:endParaRPr>
            </a:p>
          </p:txBody>
        </p:sp>
      </p:grpSp>
      <p:grpSp>
        <p:nvGrpSpPr>
          <p:cNvPr id="22" name="Group 22"/>
          <p:cNvGrpSpPr/>
          <p:nvPr/>
        </p:nvGrpSpPr>
        <p:grpSpPr>
          <a:xfrm rot="0">
            <a:off x="5400267" y="4686800"/>
            <a:ext cx="1667017" cy="951499"/>
            <a:chOff x="0" y="0"/>
            <a:chExt cx="1424018" cy="812800"/>
          </a:xfrm>
        </p:grpSpPr>
        <p:sp>
          <p:nvSpPr>
            <p:cNvPr id="23" name="Freeform 23"/>
            <p:cNvSpPr/>
            <p:nvPr/>
          </p:nvSpPr>
          <p:spPr>
            <a:xfrm>
              <a:off x="0" y="0"/>
              <a:ext cx="1424018" cy="812800"/>
            </a:xfrm>
            <a:custGeom>
              <a:avLst/>
              <a:gdLst/>
              <a:rect l="l" t="t" r="r" b="b"/>
              <a:pathLst>
                <a:path w="1424018" h="812800">
                  <a:moveTo>
                    <a:pt x="1424018" y="406400"/>
                  </a:moveTo>
                  <a:lnTo>
                    <a:pt x="1017618" y="0"/>
                  </a:lnTo>
                  <a:lnTo>
                    <a:pt x="1017618" y="203200"/>
                  </a:lnTo>
                  <a:lnTo>
                    <a:pt x="0" y="203200"/>
                  </a:lnTo>
                  <a:lnTo>
                    <a:pt x="0" y="609600"/>
                  </a:lnTo>
                  <a:lnTo>
                    <a:pt x="1017618" y="609600"/>
                  </a:lnTo>
                  <a:lnTo>
                    <a:pt x="1017618" y="812800"/>
                  </a:lnTo>
                  <a:lnTo>
                    <a:pt x="1424018" y="406400"/>
                  </a:lnTo>
                  <a:close/>
                </a:path>
              </a:pathLst>
            </a:custGeom>
            <a:solidFill>
              <a:srgbClr val="e6ef9a"/>
            </a:solidFill>
          </p:spPr>
          <p:txBody>
            <a:bodyPr anchor="ctr"/>
            <a:p>
              <a:pPr algn="ctr">
                <a:defRPr/>
              </a:pPr>
              <a:endParaRPr lang="ko-KR" altLang="en-US">
                <a:latin typeface="맑은 고딕"/>
              </a:endParaRPr>
            </a:p>
          </p:txBody>
        </p:sp>
        <p:sp>
          <p:nvSpPr>
            <p:cNvPr id="24" name="TextBox 24"/>
            <p:cNvSpPr txBox="1"/>
            <p:nvPr/>
          </p:nvSpPr>
          <p:spPr>
            <a:xfrm>
              <a:off x="0" y="155575"/>
              <a:ext cx="1322418" cy="454025"/>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25" name="Group 25"/>
          <p:cNvGrpSpPr/>
          <p:nvPr/>
        </p:nvGrpSpPr>
        <p:grpSpPr>
          <a:xfrm rot="0">
            <a:off x="7362559" y="3619500"/>
            <a:ext cx="3086100" cy="3086100"/>
            <a:chOff x="0" y="0"/>
            <a:chExt cx="812800" cy="812800"/>
          </a:xfrm>
        </p:grpSpPr>
        <p:sp>
          <p:nvSpPr>
            <p:cNvPr id="26" name="Freeform 26"/>
            <p:cNvSpPr/>
            <p:nvPr/>
          </p:nvSpPr>
          <p:spPr>
            <a:xfrm>
              <a:off x="0" y="0"/>
              <a:ext cx="812800" cy="812800"/>
            </a:xfrm>
            <a:custGeom>
              <a:avLst/>
              <a:gd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b9d2bc"/>
            </a:solidFill>
          </p:spPr>
          <p:txBody>
            <a:bodyPr anchor="ctr"/>
            <a:p>
              <a:pPr algn="ctr">
                <a:defRPr/>
              </a:pPr>
              <a:endParaRPr lang="ko-KR" altLang="en-US">
                <a:latin typeface="맑은 고딕"/>
              </a:endParaRPr>
            </a:p>
          </p:txBody>
        </p:sp>
        <p:sp>
          <p:nvSpPr>
            <p:cNvPr id="27" name="TextBox 27"/>
            <p:cNvSpPr txBox="1"/>
            <p:nvPr/>
          </p:nvSpPr>
          <p:spPr>
            <a:xfrm>
              <a:off x="0" y="-66675"/>
              <a:ext cx="812800" cy="879475"/>
            </a:xfrm>
            <a:prstGeom prst="rect">
              <a:avLst/>
            </a:prstGeom>
          </p:spPr>
          <p:txBody>
            <a:bodyPr lIns="50800" tIns="50800" rIns="50800" bIns="50800" anchor="ctr"/>
            <a:lstStyle/>
            <a:p>
              <a:pPr algn="ctr">
                <a:lnSpc>
                  <a:spcPts val="3779"/>
                </a:lnSpc>
                <a:defRPr/>
              </a:pPr>
              <a:r>
                <a:rPr lang="en-US" sz="2699" b="1">
                  <a:solidFill>
                    <a:srgbClr val="000000"/>
                  </a:solidFill>
                  <a:latin typeface="맑은 고딕"/>
                  <a:ea typeface="맑은 고딕"/>
                  <a:cs typeface="TDTD순고딕 Bold"/>
                  <a:sym typeface="TDTD순고딕 Bold"/>
                </a:rPr>
                <a:t>가정용 스마트팜 </a:t>
              </a:r>
              <a:endParaRPr lang="en-US" sz="2699" b="1">
                <a:solidFill>
                  <a:srgbClr val="000000"/>
                </a:solidFill>
                <a:latin typeface="맑은 고딕"/>
                <a:ea typeface="맑은 고딕"/>
                <a:cs typeface="TDTD순고딕 Bold"/>
                <a:sym typeface="TDTD순고딕 Bold"/>
              </a:endParaRPr>
            </a:p>
            <a:p>
              <a:pPr algn="ctr">
                <a:lnSpc>
                  <a:spcPts val="3779"/>
                </a:lnSpc>
                <a:defRPr/>
              </a:pPr>
              <a:r>
                <a:rPr lang="en-US" sz="2699" b="1">
                  <a:solidFill>
                    <a:srgbClr val="000000"/>
                  </a:solidFill>
                  <a:latin typeface="맑은 고딕"/>
                  <a:ea typeface="맑은 고딕"/>
                  <a:cs typeface="TDTD순고딕 Bold"/>
                  <a:sym typeface="TDTD순고딕 Bold"/>
                </a:rPr>
                <a:t>사용자 증가</a:t>
              </a:r>
              <a:endParaRPr lang="en-US" sz="2699" b="1">
                <a:solidFill>
                  <a:srgbClr val="000000"/>
                </a:solidFill>
                <a:latin typeface="맑은 고딕"/>
                <a:ea typeface="맑은 고딕"/>
                <a:cs typeface="TDTD순고딕 Bold"/>
                <a:sym typeface="TDTD순고딕 Bold"/>
              </a:endParaRPr>
            </a:p>
            <a:p>
              <a:pPr algn="ctr">
                <a:lnSpc>
                  <a:spcPts val="3079"/>
                </a:lnSpc>
                <a:defRPr/>
              </a:pPr>
              <a:endParaRPr lang="en-US" sz="2699" b="1">
                <a:solidFill>
                  <a:srgbClr val="000000"/>
                </a:solidFill>
                <a:latin typeface="맑은 고딕"/>
                <a:ea typeface="맑은 고딕"/>
                <a:cs typeface="TDTD순고딕 Bold"/>
                <a:sym typeface="TDTD순고딕 Bold"/>
              </a:endParaRPr>
            </a:p>
            <a:p>
              <a:pPr algn="ctr">
                <a:lnSpc>
                  <a:spcPts val="2800"/>
                </a:lnSpc>
                <a:defRPr/>
              </a:pPr>
              <a:r>
                <a:rPr lang="en-US" sz="2000">
                  <a:solidFill>
                    <a:srgbClr val="000000"/>
                  </a:solidFill>
                  <a:latin typeface="맑은 고딕"/>
                  <a:ea typeface="맑은 고딕"/>
                  <a:cs typeface="TDTD순고딕"/>
                  <a:sym typeface="TDTD순고딕"/>
                </a:rPr>
                <a:t>초보도 실패를 줄이고 편하게 키우려는 수요 증가</a:t>
              </a:r>
              <a:endParaRPr lang="en-US" sz="2000">
                <a:solidFill>
                  <a:srgbClr val="000000"/>
                </a:solidFill>
                <a:latin typeface="맑은 고딕"/>
                <a:ea typeface="맑은 고딕"/>
                <a:cs typeface="TDTD순고딕"/>
                <a:sym typeface="TDTD순고딕"/>
              </a:endParaRPr>
            </a:p>
          </p:txBody>
        </p:sp>
      </p:grpSp>
      <p:grpSp>
        <p:nvGrpSpPr>
          <p:cNvPr id="28" name="Group 28"/>
          <p:cNvGrpSpPr/>
          <p:nvPr/>
        </p:nvGrpSpPr>
        <p:grpSpPr>
          <a:xfrm rot="0">
            <a:off x="10743934" y="4686800"/>
            <a:ext cx="1667017" cy="951499"/>
            <a:chOff x="0" y="0"/>
            <a:chExt cx="1424018" cy="812800"/>
          </a:xfrm>
        </p:grpSpPr>
        <p:sp>
          <p:nvSpPr>
            <p:cNvPr id="29" name="Freeform 29"/>
            <p:cNvSpPr/>
            <p:nvPr/>
          </p:nvSpPr>
          <p:spPr>
            <a:xfrm>
              <a:off x="0" y="0"/>
              <a:ext cx="1424018" cy="812800"/>
            </a:xfrm>
            <a:custGeom>
              <a:avLst/>
              <a:gdLst/>
              <a:rect l="l" t="t" r="r" b="b"/>
              <a:pathLst>
                <a:path w="1424018" h="812800">
                  <a:moveTo>
                    <a:pt x="1424018" y="406400"/>
                  </a:moveTo>
                  <a:lnTo>
                    <a:pt x="1017618" y="0"/>
                  </a:lnTo>
                  <a:lnTo>
                    <a:pt x="1017618" y="203200"/>
                  </a:lnTo>
                  <a:lnTo>
                    <a:pt x="0" y="203200"/>
                  </a:lnTo>
                  <a:lnTo>
                    <a:pt x="0" y="609600"/>
                  </a:lnTo>
                  <a:lnTo>
                    <a:pt x="1017618" y="609600"/>
                  </a:lnTo>
                  <a:lnTo>
                    <a:pt x="1017618" y="812800"/>
                  </a:lnTo>
                  <a:lnTo>
                    <a:pt x="1424018" y="406400"/>
                  </a:lnTo>
                  <a:close/>
                </a:path>
              </a:pathLst>
            </a:custGeom>
            <a:solidFill>
              <a:srgbClr val="e6ef9a"/>
            </a:solidFill>
          </p:spPr>
          <p:txBody>
            <a:bodyPr anchor="ctr"/>
            <a:p>
              <a:pPr algn="ctr">
                <a:defRPr/>
              </a:pPr>
              <a:endParaRPr lang="ko-KR" altLang="en-US">
                <a:latin typeface="맑은 고딕"/>
              </a:endParaRPr>
            </a:p>
          </p:txBody>
        </p:sp>
        <p:sp>
          <p:nvSpPr>
            <p:cNvPr id="30" name="TextBox 30"/>
            <p:cNvSpPr txBox="1"/>
            <p:nvPr/>
          </p:nvSpPr>
          <p:spPr>
            <a:xfrm>
              <a:off x="0" y="155575"/>
              <a:ext cx="1322418" cy="454025"/>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31" name="Group 31"/>
          <p:cNvGrpSpPr/>
          <p:nvPr/>
        </p:nvGrpSpPr>
        <p:grpSpPr>
          <a:xfrm rot="0">
            <a:off x="12706226" y="3581400"/>
            <a:ext cx="3086100" cy="3086100"/>
            <a:chOff x="0" y="0"/>
            <a:chExt cx="812800" cy="812800"/>
          </a:xfrm>
        </p:grpSpPr>
        <p:sp>
          <p:nvSpPr>
            <p:cNvPr id="32" name="Freeform 32"/>
            <p:cNvSpPr/>
            <p:nvPr/>
          </p:nvSpPr>
          <p:spPr>
            <a:xfrm>
              <a:off x="0" y="0"/>
              <a:ext cx="812800" cy="812800"/>
            </a:xfrm>
            <a:custGeom>
              <a:avLst/>
              <a:gd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b9d2bc"/>
            </a:solidFill>
          </p:spPr>
          <p:txBody>
            <a:bodyPr anchor="ctr"/>
            <a:p>
              <a:pPr algn="ctr">
                <a:defRPr/>
              </a:pPr>
              <a:endParaRPr lang="ko-KR" altLang="en-US">
                <a:latin typeface="맑은 고딕"/>
              </a:endParaRPr>
            </a:p>
          </p:txBody>
        </p:sp>
        <p:sp>
          <p:nvSpPr>
            <p:cNvPr id="33" name="TextBox 33"/>
            <p:cNvSpPr txBox="1"/>
            <p:nvPr/>
          </p:nvSpPr>
          <p:spPr>
            <a:xfrm>
              <a:off x="0" y="-66675"/>
              <a:ext cx="812800" cy="879475"/>
            </a:xfrm>
            <a:prstGeom prst="rect">
              <a:avLst/>
            </a:prstGeom>
          </p:spPr>
          <p:txBody>
            <a:bodyPr lIns="50800" tIns="50800" rIns="50800" bIns="50800" anchor="ctr"/>
            <a:lstStyle/>
            <a:p>
              <a:pPr algn="ctr">
                <a:lnSpc>
                  <a:spcPts val="3779"/>
                </a:lnSpc>
                <a:defRPr/>
              </a:pPr>
              <a:r>
                <a:rPr lang="en-US" sz="2699" b="1">
                  <a:solidFill>
                    <a:srgbClr val="000000"/>
                  </a:solidFill>
                  <a:latin typeface="맑은 고딕"/>
                  <a:ea typeface="맑은 고딕"/>
                  <a:cs typeface="TDTD순고딕 Bold"/>
                  <a:sym typeface="TDTD순고딕 Bold"/>
                </a:rPr>
                <a:t>커뮤니티 플랫폼</a:t>
              </a:r>
              <a:endParaRPr lang="en-US" sz="2699" b="1">
                <a:solidFill>
                  <a:srgbClr val="000000"/>
                </a:solidFill>
                <a:latin typeface="맑은 고딕"/>
                <a:ea typeface="맑은 고딕"/>
                <a:cs typeface="TDTD순고딕 Bold"/>
                <a:sym typeface="TDTD순고딕 Bold"/>
              </a:endParaRPr>
            </a:p>
            <a:p>
              <a:pPr algn="ctr">
                <a:lnSpc>
                  <a:spcPts val="3779"/>
                </a:lnSpc>
                <a:defRPr/>
              </a:pPr>
              <a:endParaRPr lang="en-US" sz="2699" b="1">
                <a:solidFill>
                  <a:srgbClr val="000000"/>
                </a:solidFill>
                <a:latin typeface="맑은 고딕"/>
                <a:ea typeface="맑은 고딕"/>
                <a:cs typeface="TDTD순고딕 Bold"/>
                <a:sym typeface="TDTD순고딕 Bold"/>
              </a:endParaRPr>
            </a:p>
            <a:p>
              <a:pPr algn="ctr">
                <a:lnSpc>
                  <a:spcPts val="2800"/>
                </a:lnSpc>
                <a:defRPr/>
              </a:pPr>
              <a:r>
                <a:rPr lang="en-US" sz="2000">
                  <a:solidFill>
                    <a:srgbClr val="000000"/>
                  </a:solidFill>
                  <a:latin typeface="맑은 고딕"/>
                  <a:ea typeface="맑은 고딕"/>
                  <a:cs typeface="TDTD순고딕"/>
                  <a:sym typeface="TDTD순고딕"/>
                </a:rPr>
                <a:t>스마트팜 사용자 소통, 정보 교환 및 제공</a:t>
              </a:r>
              <a:endParaRPr lang="en-US" sz="2000">
                <a:solidFill>
                  <a:srgbClr val="000000"/>
                </a:solidFill>
                <a:latin typeface="맑은 고딕"/>
                <a:ea typeface="맑은 고딕"/>
                <a:cs typeface="TDTD순고딕"/>
                <a:sym typeface="TDTD순고딕"/>
              </a:endParaRPr>
            </a:p>
          </p:txBody>
        </p:sp>
      </p:grpSp>
      <p:sp>
        <p:nvSpPr>
          <p:cNvPr id="34" name="TextBox 34"/>
          <p:cNvSpPr txBox="1"/>
          <p:nvPr/>
        </p:nvSpPr>
        <p:spPr>
          <a:xfrm>
            <a:off x="1398728" y="904875"/>
            <a:ext cx="4835048" cy="1095375"/>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맑은 고딕"/>
                <a:ea typeface="맑은 고딕"/>
                <a:cs typeface="Tlab 레트로라이프 Bold"/>
                <a:sym typeface="Tlab 레트로라이프 Bold"/>
              </a:rPr>
              <a:t>02 </a:t>
            </a:r>
            <a:r>
              <a:rPr lang="en-US" sz="6110" b="1">
                <a:solidFill>
                  <a:srgbClr val="485849">
                    <a:alpha val="73730"/>
                  </a:srgbClr>
                </a:solidFill>
                <a:latin typeface="맑은 고딕"/>
                <a:ea typeface="맑은 고딕"/>
                <a:cs typeface="Tlab 레트로라이프 Bold"/>
                <a:sym typeface="Tlab 레트로라이프 Bold"/>
              </a:rPr>
              <a:t>기획 의도</a:t>
            </a:r>
            <a:endParaRPr lang="en-US" sz="6110" b="1">
              <a:solidFill>
                <a:srgbClr val="485849">
                  <a:alpha val="73730"/>
                </a:srgbClr>
              </a:solidFill>
              <a:latin typeface="맑은 고딕"/>
              <a:ea typeface="맑은 고딕"/>
              <a:cs typeface="Tlab 레트로라이프 Bold"/>
              <a:sym typeface="Tlab 레트로라이프 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2" cy="10455849"/>
            <a:chOff x="0" y="0"/>
            <a:chExt cx="27795016"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latin typeface="맑은 고딕"/>
              </a:endParaRPr>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latin typeface="맑은 고딕"/>
              </a:endParaRPr>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latin typeface="맑은 고딕"/>
              </a:endParaRPr>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latin typeface="맑은 고딕"/>
              </a:endParaRPr>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latin typeface="맑은 고딕"/>
              </a:endParaRPr>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latin typeface="맑은 고딕"/>
              </a:endParaRPr>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latin typeface="맑은 고딕"/>
              </a:endParaRPr>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latin typeface="맑은 고딕"/>
              </a:endParaRPr>
            </a:p>
          </p:txBody>
        </p:sp>
      </p:grpSp>
      <p:grpSp>
        <p:nvGrpSpPr>
          <p:cNvPr id="11" name="Group 11"/>
          <p:cNvGrpSpPr/>
          <p:nvPr/>
        </p:nvGrpSpPr>
        <p:grpSpPr>
          <a:xfrm rot="0">
            <a:off x="980630" y="838519"/>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latin typeface="맑은 고딕"/>
                </a:endParaRPr>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485849"/>
                </a:solidFill>
                <a:prstDash val="solid"/>
                <a:miter/>
              </a:ln>
            </p:spPr>
            <p:txBody>
              <a:bodyPr anchor="ctr"/>
              <a:p>
                <a:pPr algn="ctr">
                  <a:defRPr/>
                </a:pPr>
                <a:endParaRPr lang="ko-KR" altLang="en-US">
                  <a:latin typeface="맑은 고딕"/>
                </a:endParaRPr>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sp>
        <p:nvSpPr>
          <p:cNvPr id="18" name="Freeform 18"/>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latin typeface="맑은 고딕"/>
            </a:endParaRPr>
          </a:p>
        </p:txBody>
      </p:sp>
      <p:sp>
        <p:nvSpPr>
          <p:cNvPr id="19" name="Freeform 19"/>
          <p:cNvSpPr/>
          <p:nvPr/>
        </p:nvSpPr>
        <p:spPr>
          <a:xfrm>
            <a:off x="1888062" y="2286204"/>
            <a:ext cx="6615545" cy="3456622"/>
          </a:xfrm>
          <a:custGeom>
            <a:avLst/>
            <a:gdLst/>
            <a:rect l="l" t="t" r="r" b="b"/>
            <a:pathLst>
              <a:path w="6615545" h="3456622">
                <a:moveTo>
                  <a:pt x="0" y="0"/>
                </a:moveTo>
                <a:lnTo>
                  <a:pt x="6615544" y="0"/>
                </a:lnTo>
                <a:lnTo>
                  <a:pt x="6615544" y="3456622"/>
                </a:lnTo>
                <a:lnTo>
                  <a:pt x="0" y="3456622"/>
                </a:lnTo>
                <a:lnTo>
                  <a:pt x="0" y="0"/>
                </a:lnTo>
                <a:close/>
              </a:path>
            </a:pathLst>
          </a:custGeom>
          <a:blipFill rotWithShape="1">
            <a:blip r:embed="rId11"/>
            <a:stretch>
              <a:fillRect/>
            </a:stretch>
          </a:blipFill>
        </p:spPr>
        <p:txBody>
          <a:bodyPr anchor="ctr"/>
          <a:p>
            <a:pPr algn="ctr">
              <a:defRPr/>
            </a:pPr>
            <a:endParaRPr lang="ko-KR" altLang="en-US">
              <a:latin typeface="맑은 고딕"/>
            </a:endParaRPr>
          </a:p>
        </p:txBody>
      </p:sp>
      <p:sp>
        <p:nvSpPr>
          <p:cNvPr id="20" name="Freeform 20"/>
          <p:cNvSpPr/>
          <p:nvPr/>
        </p:nvSpPr>
        <p:spPr>
          <a:xfrm>
            <a:off x="9943521" y="2000053"/>
            <a:ext cx="5999630" cy="6330254"/>
          </a:xfrm>
          <a:custGeom>
            <a:avLst/>
            <a:gdLst/>
            <a:rect l="l" t="t" r="r" b="b"/>
            <a:pathLst>
              <a:path w="5999630" h="6330254">
                <a:moveTo>
                  <a:pt x="0" y="0"/>
                </a:moveTo>
                <a:lnTo>
                  <a:pt x="5999629" y="0"/>
                </a:lnTo>
                <a:lnTo>
                  <a:pt x="5999629" y="6330254"/>
                </a:lnTo>
                <a:lnTo>
                  <a:pt x="0" y="6330254"/>
                </a:lnTo>
                <a:lnTo>
                  <a:pt x="0" y="0"/>
                </a:lnTo>
                <a:close/>
              </a:path>
            </a:pathLst>
          </a:custGeom>
          <a:blipFill rotWithShape="1">
            <a:blip r:embed="rId12"/>
            <a:stretch>
              <a:fillRect/>
            </a:stretch>
          </a:blipFill>
        </p:spPr>
        <p:txBody>
          <a:bodyPr anchor="ctr"/>
          <a:p>
            <a:pPr algn="ctr">
              <a:defRPr/>
            </a:pPr>
            <a:endParaRPr lang="ko-KR" altLang="en-US">
              <a:latin typeface="맑은 고딕"/>
            </a:endParaRPr>
          </a:p>
        </p:txBody>
      </p:sp>
      <p:sp>
        <p:nvSpPr>
          <p:cNvPr id="21" name="Freeform 21"/>
          <p:cNvSpPr/>
          <p:nvPr/>
        </p:nvSpPr>
        <p:spPr>
          <a:xfrm>
            <a:off x="2234808" y="6066676"/>
            <a:ext cx="6268799" cy="2319456"/>
          </a:xfrm>
          <a:custGeom>
            <a:avLst/>
            <a:gdLst/>
            <a:rect l="l" t="t" r="r" b="b"/>
            <a:pathLst>
              <a:path w="6268799" h="2319456">
                <a:moveTo>
                  <a:pt x="0" y="0"/>
                </a:moveTo>
                <a:lnTo>
                  <a:pt x="6268798" y="0"/>
                </a:lnTo>
                <a:lnTo>
                  <a:pt x="6268798" y="2319456"/>
                </a:lnTo>
                <a:lnTo>
                  <a:pt x="0" y="2319456"/>
                </a:lnTo>
                <a:lnTo>
                  <a:pt x="0" y="0"/>
                </a:lnTo>
                <a:close/>
              </a:path>
            </a:pathLst>
          </a:custGeom>
          <a:blipFill rotWithShape="1">
            <a:blip r:embed="rId13"/>
            <a:stretch>
              <a:fillRect/>
            </a:stretch>
          </a:blipFill>
        </p:spPr>
        <p:txBody>
          <a:bodyPr anchor="ctr"/>
          <a:p>
            <a:pPr algn="ctr">
              <a:defRPr/>
            </a:pPr>
            <a:endParaRPr lang="ko-KR" altLang="en-US">
              <a:latin typeface="맑은 고딕"/>
            </a:endParaRPr>
          </a:p>
        </p:txBody>
      </p:sp>
      <p:sp>
        <p:nvSpPr>
          <p:cNvPr id="22" name="TextBox 22"/>
          <p:cNvSpPr txBox="1"/>
          <p:nvPr/>
        </p:nvSpPr>
        <p:spPr>
          <a:xfrm>
            <a:off x="1398728" y="904875"/>
            <a:ext cx="4835048" cy="1095375"/>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맑은 고딕"/>
                <a:ea typeface="맑은 고딕"/>
                <a:cs typeface="Tlab 레트로라이프 Bold"/>
                <a:sym typeface="Tlab 레트로라이프 Bold"/>
              </a:rPr>
              <a:t>02 </a:t>
            </a:r>
            <a:r>
              <a:rPr lang="en-US" sz="6110" b="1">
                <a:solidFill>
                  <a:srgbClr val="485849">
                    <a:alpha val="73730"/>
                  </a:srgbClr>
                </a:solidFill>
                <a:latin typeface="맑은 고딕"/>
                <a:ea typeface="맑은 고딕"/>
                <a:cs typeface="Tlab 레트로라이프 Bold"/>
                <a:sym typeface="Tlab 레트로라이프 Bold"/>
              </a:rPr>
              <a:t>기획 의도</a:t>
            </a:r>
            <a:endParaRPr lang="en-US" sz="6110" b="1">
              <a:solidFill>
                <a:srgbClr val="485849">
                  <a:alpha val="73730"/>
                </a:srgbClr>
              </a:solidFill>
              <a:latin typeface="맑은 고딕"/>
              <a:ea typeface="맑은 고딕"/>
              <a:cs typeface="Tlab 레트로라이프 Bold"/>
              <a:sym typeface="Tlab 레트로라이프 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2" cy="10455849"/>
            <a:chOff x="0" y="0"/>
            <a:chExt cx="27795016"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latin typeface="맑은 고딕"/>
              </a:endParaRPr>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latin typeface="맑은 고딕"/>
              </a:endParaRPr>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latin typeface="맑은 고딕"/>
              </a:endParaRPr>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latin typeface="맑은 고딕"/>
              </a:endParaRPr>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latin typeface="맑은 고딕"/>
              </a:endParaRPr>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latin typeface="맑은 고딕"/>
              </a:endParaRPr>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latin typeface="맑은 고딕"/>
              </a:endParaRPr>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latin typeface="맑은 고딕"/>
              </a:endParaRPr>
            </a:p>
          </p:txBody>
        </p:sp>
      </p:grpSp>
      <p:grpSp>
        <p:nvGrpSpPr>
          <p:cNvPr id="11" name="Group 11"/>
          <p:cNvGrpSpPr/>
          <p:nvPr/>
        </p:nvGrpSpPr>
        <p:grpSpPr>
          <a:xfrm rot="0">
            <a:off x="980630" y="838519"/>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latin typeface="맑은 고딕"/>
                </a:endParaRPr>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485849"/>
                </a:solidFill>
                <a:prstDash val="solid"/>
                <a:miter/>
              </a:ln>
            </p:spPr>
            <p:txBody>
              <a:bodyPr anchor="ctr"/>
              <a:p>
                <a:pPr algn="ctr">
                  <a:defRPr/>
                </a:pPr>
                <a:endParaRPr lang="ko-KR" altLang="en-US">
                  <a:latin typeface="맑은 고딕"/>
                </a:endParaRPr>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sp>
        <p:nvSpPr>
          <p:cNvPr id="18" name="Freeform 18"/>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latin typeface="맑은 고딕"/>
            </a:endParaRPr>
          </a:p>
        </p:txBody>
      </p:sp>
      <p:sp>
        <p:nvSpPr>
          <p:cNvPr id="23" name="TextBox 23"/>
          <p:cNvSpPr txBox="1"/>
          <p:nvPr/>
        </p:nvSpPr>
        <p:spPr>
          <a:xfrm>
            <a:off x="1398728" y="904875"/>
            <a:ext cx="4660057" cy="1095375"/>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맑은 고딕"/>
                <a:ea typeface="맑은 고딕"/>
                <a:cs typeface="Tlab 레트로라이프 Bold"/>
                <a:sym typeface="Tlab 레트로라이프 Bold"/>
              </a:rPr>
              <a:t>03 </a:t>
            </a:r>
            <a:r>
              <a:rPr lang="en-US" sz="6110" b="1">
                <a:solidFill>
                  <a:srgbClr val="485849">
                    <a:alpha val="73730"/>
                  </a:srgbClr>
                </a:solidFill>
                <a:latin typeface="맑은 고딕"/>
                <a:ea typeface="맑은 고딕"/>
                <a:cs typeface="Tlab 레트로라이프 Bold"/>
                <a:sym typeface="Tlab 레트로라이프 Bold"/>
              </a:rPr>
              <a:t>개발일정  </a:t>
            </a:r>
            <a:endParaRPr lang="en-US" sz="6110" b="1">
              <a:solidFill>
                <a:srgbClr val="485849">
                  <a:alpha val="73730"/>
                </a:srgbClr>
              </a:solidFill>
              <a:latin typeface="맑은 고딕"/>
              <a:ea typeface="맑은 고딕"/>
              <a:cs typeface="Tlab 레트로라이프 Bold"/>
              <a:sym typeface="Tlab 레트로라이프 Bold"/>
            </a:endParaRPr>
          </a:p>
        </p:txBody>
      </p:sp>
      <p:pic>
        <p:nvPicPr>
          <p:cNvPr id="45" name=""/>
          <p:cNvPicPr>
            <a:picLocks noChangeAspect="1"/>
          </p:cNvPicPr>
          <p:nvPr/>
        </p:nvPicPr>
        <p:blipFill rotWithShape="1">
          <a:blip r:embed="rId11"/>
          <a:stretch>
            <a:fillRect/>
          </a:stretch>
        </p:blipFill>
        <p:spPr>
          <a:xfrm>
            <a:off x="2582648" y="2923471"/>
            <a:ext cx="13122702" cy="549662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2" cy="10455849"/>
            <a:chOff x="0" y="0"/>
            <a:chExt cx="27795016"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latin typeface="맑은 고딕"/>
              </a:endParaRPr>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latin typeface="맑은 고딕"/>
              </a:endParaRPr>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latin typeface="맑은 고딕"/>
              </a:endParaRPr>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latin typeface="맑은 고딕"/>
              </a:endParaRPr>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latin typeface="맑은 고딕"/>
              </a:endParaRPr>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latin typeface="맑은 고딕"/>
              </a:endParaRPr>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latin typeface="맑은 고딕"/>
              </a:endParaRPr>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latin typeface="맑은 고딕"/>
              </a:endParaRPr>
            </a:p>
          </p:txBody>
        </p:sp>
      </p:grpSp>
      <p:grpSp>
        <p:nvGrpSpPr>
          <p:cNvPr id="11" name="Group 11"/>
          <p:cNvGrpSpPr/>
          <p:nvPr/>
        </p:nvGrpSpPr>
        <p:grpSpPr>
          <a:xfrm rot="0">
            <a:off x="932559" y="824232"/>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latin typeface="맑은 고딕"/>
                </a:endParaRPr>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485849"/>
                </a:solidFill>
                <a:prstDash val="solid"/>
                <a:miter/>
              </a:ln>
            </p:spPr>
            <p:txBody>
              <a:bodyPr anchor="ctr"/>
              <a:p>
                <a:pPr algn="ctr">
                  <a:defRPr/>
                </a:pPr>
                <a:endParaRPr lang="ko-KR" altLang="en-US">
                  <a:latin typeface="맑은 고딕"/>
                </a:endParaRPr>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sp>
        <p:nvSpPr>
          <p:cNvPr id="18" name="Freeform 18"/>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latin typeface="맑은 고딕"/>
            </a:endParaRPr>
          </a:p>
        </p:txBody>
      </p:sp>
      <p:grpSp>
        <p:nvGrpSpPr>
          <p:cNvPr id="19" name="Group 19"/>
          <p:cNvGrpSpPr/>
          <p:nvPr/>
        </p:nvGrpSpPr>
        <p:grpSpPr>
          <a:xfrm rot="0">
            <a:off x="2245033" y="2649359"/>
            <a:ext cx="3329069" cy="1994994"/>
            <a:chOff x="0" y="0"/>
            <a:chExt cx="4438759" cy="2659992"/>
          </a:xfrm>
        </p:grpSpPr>
        <p:sp>
          <p:nvSpPr>
            <p:cNvPr id="20" name="AutoShape 20"/>
            <p:cNvSpPr/>
            <p:nvPr/>
          </p:nvSpPr>
          <p:spPr>
            <a:xfrm>
              <a:off x="28028" y="28028"/>
              <a:ext cx="4361034" cy="0"/>
            </a:xfrm>
            <a:prstGeom prst="line">
              <a:avLst/>
            </a:prstGeom>
            <a:ln w="56056" cap="flat">
              <a:solidFill>
                <a:srgbClr val="485849"/>
              </a:solidFill>
              <a:prstDash val="sysDash"/>
              <a:headEnd w="sm" len="sm"/>
              <a:tailEnd w="sm" len="sm"/>
            </a:ln>
          </p:spPr>
          <p:txBody>
            <a:bodyPr wrap="square" anchor="ctr"/>
            <a:p>
              <a:pPr algn="ctr">
                <a:defRPr/>
              </a:pPr>
              <a:endParaRPr lang="ko-KR" altLang="en-US">
                <a:latin typeface="맑은 고딕"/>
              </a:endParaRPr>
            </a:p>
          </p:txBody>
        </p:sp>
        <p:sp>
          <p:nvSpPr>
            <p:cNvPr id="21" name="AutoShape 21"/>
            <p:cNvSpPr/>
            <p:nvPr/>
          </p:nvSpPr>
          <p:spPr>
            <a:xfrm>
              <a:off x="28028" y="2631964"/>
              <a:ext cx="4361034" cy="0"/>
            </a:xfrm>
            <a:prstGeom prst="line">
              <a:avLst/>
            </a:prstGeom>
            <a:ln w="56056" cap="flat">
              <a:solidFill>
                <a:srgbClr val="485849"/>
              </a:solidFill>
              <a:prstDash val="sysDash"/>
              <a:headEnd w="sm" len="sm"/>
              <a:tailEnd w="sm" len="sm"/>
            </a:ln>
          </p:spPr>
          <p:txBody>
            <a:bodyPr wrap="square" anchor="ctr"/>
            <a:p>
              <a:pPr algn="ctr">
                <a:defRPr/>
              </a:pPr>
              <a:endParaRPr lang="ko-KR" altLang="en-US">
                <a:latin typeface="맑은 고딕"/>
              </a:endParaRPr>
            </a:p>
          </p:txBody>
        </p:sp>
        <p:sp>
          <p:nvSpPr>
            <p:cNvPr id="22" name="AutoShape 22"/>
            <p:cNvSpPr/>
            <p:nvPr/>
          </p:nvSpPr>
          <p:spPr>
            <a:xfrm flipV="1">
              <a:off x="28028" y="28028"/>
              <a:ext cx="0" cy="2603936"/>
            </a:xfrm>
            <a:prstGeom prst="line">
              <a:avLst/>
            </a:prstGeom>
            <a:ln w="56056" cap="flat">
              <a:solidFill>
                <a:srgbClr val="485849"/>
              </a:solidFill>
              <a:prstDash val="sysDash"/>
              <a:headEnd w="sm" len="sm"/>
              <a:tailEnd w="sm" len="sm"/>
            </a:ln>
          </p:spPr>
          <p:txBody>
            <a:bodyPr wrap="square" anchor="ctr"/>
            <a:p>
              <a:pPr algn="ctr">
                <a:defRPr/>
              </a:pPr>
              <a:endParaRPr lang="ko-KR" altLang="en-US">
                <a:latin typeface="맑은 고딕"/>
              </a:endParaRPr>
            </a:p>
          </p:txBody>
        </p:sp>
        <p:sp>
          <p:nvSpPr>
            <p:cNvPr id="23" name="AutoShape 23"/>
            <p:cNvSpPr/>
            <p:nvPr/>
          </p:nvSpPr>
          <p:spPr>
            <a:xfrm flipV="1">
              <a:off x="4410731" y="28028"/>
              <a:ext cx="0" cy="2603936"/>
            </a:xfrm>
            <a:prstGeom prst="line">
              <a:avLst/>
            </a:prstGeom>
            <a:ln w="56056" cap="flat">
              <a:solidFill>
                <a:srgbClr val="485849"/>
              </a:solidFill>
              <a:prstDash val="sysDash"/>
              <a:headEnd w="sm" len="sm"/>
              <a:tailEnd w="sm" len="sm"/>
            </a:ln>
          </p:spPr>
          <p:txBody>
            <a:bodyPr wrap="square" anchor="ctr"/>
            <a:p>
              <a:pPr algn="ctr">
                <a:defRPr/>
              </a:pPr>
              <a:endParaRPr lang="ko-KR" altLang="en-US">
                <a:latin typeface="맑은 고딕"/>
              </a:endParaRPr>
            </a:p>
          </p:txBody>
        </p:sp>
      </p:grpSp>
      <p:grpSp>
        <p:nvGrpSpPr>
          <p:cNvPr id="24" name="Group 24"/>
          <p:cNvGrpSpPr/>
          <p:nvPr/>
        </p:nvGrpSpPr>
        <p:grpSpPr>
          <a:xfrm rot="0">
            <a:off x="2252515" y="2305564"/>
            <a:ext cx="3321588" cy="701422"/>
            <a:chOff x="0" y="0"/>
            <a:chExt cx="1301735" cy="274888"/>
          </a:xfrm>
        </p:grpSpPr>
        <p:sp>
          <p:nvSpPr>
            <p:cNvPr id="25" name="Freeform 25"/>
            <p:cNvSpPr/>
            <p:nvPr/>
          </p:nvSpPr>
          <p:spPr>
            <a:xfrm>
              <a:off x="0" y="0"/>
              <a:ext cx="1301735" cy="274888"/>
            </a:xfrm>
            <a:custGeom>
              <a:avLst/>
              <a:gdLst/>
              <a:rect l="l" t="t" r="r" b="b"/>
              <a:pathLst>
                <a:path w="1301735" h="274888">
                  <a:moveTo>
                    <a:pt x="1098535" y="0"/>
                  </a:moveTo>
                  <a:cubicBezTo>
                    <a:pt x="1210759" y="0"/>
                    <a:pt x="1301735" y="61536"/>
                    <a:pt x="1301735" y="137444"/>
                  </a:cubicBezTo>
                  <a:cubicBezTo>
                    <a:pt x="1301735" y="213353"/>
                    <a:pt x="1210759" y="274888"/>
                    <a:pt x="1098535" y="274888"/>
                  </a:cubicBezTo>
                  <a:lnTo>
                    <a:pt x="203200" y="274888"/>
                  </a:lnTo>
                  <a:cubicBezTo>
                    <a:pt x="90976" y="274888"/>
                    <a:pt x="0" y="213353"/>
                    <a:pt x="0" y="137444"/>
                  </a:cubicBezTo>
                  <a:cubicBezTo>
                    <a:pt x="0" y="61536"/>
                    <a:pt x="90976" y="0"/>
                    <a:pt x="203200" y="0"/>
                  </a:cubicBezTo>
                  <a:close/>
                </a:path>
              </a:pathLst>
            </a:custGeom>
            <a:solidFill>
              <a:srgbClr val="e6ef9a"/>
            </a:solidFill>
          </p:spPr>
          <p:txBody>
            <a:bodyPr anchor="ctr"/>
            <a:p>
              <a:pPr algn="ctr">
                <a:defRPr/>
              </a:pPr>
              <a:endParaRPr lang="ko-KR" altLang="en-US">
                <a:latin typeface="맑은 고딕"/>
              </a:endParaRPr>
            </a:p>
          </p:txBody>
        </p:sp>
        <p:sp>
          <p:nvSpPr>
            <p:cNvPr id="26" name="TextBox 26"/>
            <p:cNvSpPr txBox="1"/>
            <p:nvPr/>
          </p:nvSpPr>
          <p:spPr>
            <a:xfrm>
              <a:off x="0" y="-47625"/>
              <a:ext cx="1301735" cy="322513"/>
            </a:xfrm>
            <a:prstGeom prst="rect">
              <a:avLst/>
            </a:prstGeom>
          </p:spPr>
          <p:txBody>
            <a:bodyPr lIns="50800" tIns="50800" rIns="50800" bIns="50800" anchor="ctr"/>
            <a:lstStyle/>
            <a:p>
              <a:pPr algn="ctr">
                <a:lnSpc>
                  <a:spcPts val="3079"/>
                </a:lnSpc>
                <a:defRPr/>
              </a:pPr>
              <a:r>
                <a:rPr lang="en-US" sz="2199">
                  <a:solidFill>
                    <a:srgbClr val="000000"/>
                  </a:solidFill>
                  <a:latin typeface="맑은 고딕"/>
                  <a:ea typeface="맑은 고딕"/>
                  <a:cs typeface="TDTD순고딕"/>
                  <a:sym typeface="TDTD순고딕"/>
                </a:rPr>
                <a:t>OS</a:t>
              </a:r>
              <a:endParaRPr lang="en-US" sz="2199">
                <a:solidFill>
                  <a:srgbClr val="000000"/>
                </a:solidFill>
                <a:latin typeface="맑은 고딕"/>
                <a:ea typeface="맑은 고딕"/>
                <a:cs typeface="TDTD순고딕"/>
                <a:sym typeface="TDTD순고딕"/>
              </a:endParaRPr>
            </a:p>
          </p:txBody>
        </p:sp>
      </p:grpSp>
      <p:sp>
        <p:nvSpPr>
          <p:cNvPr id="27" name="Freeform 27"/>
          <p:cNvSpPr/>
          <p:nvPr/>
        </p:nvSpPr>
        <p:spPr>
          <a:xfrm>
            <a:off x="3365001" y="3102290"/>
            <a:ext cx="1089133" cy="1089133"/>
          </a:xfrm>
          <a:custGeom>
            <a:avLst/>
            <a:gdLst/>
            <a:rect l="l" t="t" r="r" b="b"/>
            <a:pathLst>
              <a:path w="1089133" h="1089133">
                <a:moveTo>
                  <a:pt x="0" y="0"/>
                </a:moveTo>
                <a:lnTo>
                  <a:pt x="1089134" y="0"/>
                </a:lnTo>
                <a:lnTo>
                  <a:pt x="1089134" y="1089133"/>
                </a:lnTo>
                <a:lnTo>
                  <a:pt x="0" y="1089133"/>
                </a:lnTo>
                <a:lnTo>
                  <a:pt x="0" y="0"/>
                </a:lnTo>
                <a:close/>
              </a:path>
            </a:pathLst>
          </a:custGeom>
          <a:blipFill rotWithShape="1">
            <a:blip r:embed="rId11"/>
            <a:stretch>
              <a:fillRect/>
            </a:stretch>
          </a:blipFill>
        </p:spPr>
        <p:txBody>
          <a:bodyPr anchor="ctr"/>
          <a:p>
            <a:pPr algn="ctr">
              <a:defRPr/>
            </a:pPr>
            <a:endParaRPr lang="ko-KR" altLang="en-US">
              <a:latin typeface="맑은 고딕"/>
            </a:endParaRPr>
          </a:p>
        </p:txBody>
      </p:sp>
      <p:grpSp>
        <p:nvGrpSpPr>
          <p:cNvPr id="28" name="Group 28"/>
          <p:cNvGrpSpPr/>
          <p:nvPr/>
        </p:nvGrpSpPr>
        <p:grpSpPr>
          <a:xfrm rot="0">
            <a:off x="2245033" y="5344855"/>
            <a:ext cx="3329069" cy="3906555"/>
            <a:chOff x="0" y="0"/>
            <a:chExt cx="4438759" cy="5208739"/>
          </a:xfrm>
        </p:grpSpPr>
        <p:sp>
          <p:nvSpPr>
            <p:cNvPr id="29" name="AutoShape 29"/>
            <p:cNvSpPr/>
            <p:nvPr/>
          </p:nvSpPr>
          <p:spPr>
            <a:xfrm>
              <a:off x="28028" y="28028"/>
              <a:ext cx="4361034" cy="0"/>
            </a:xfrm>
            <a:prstGeom prst="line">
              <a:avLst/>
            </a:prstGeom>
            <a:ln w="56056" cap="flat">
              <a:solidFill>
                <a:srgbClr val="485849"/>
              </a:solidFill>
              <a:prstDash val="sysDash"/>
              <a:headEnd w="sm" len="sm"/>
              <a:tailEnd w="sm" len="sm"/>
            </a:ln>
          </p:spPr>
          <p:txBody>
            <a:bodyPr wrap="square" anchor="ctr"/>
            <a:p>
              <a:pPr algn="ctr">
                <a:defRPr/>
              </a:pPr>
              <a:endParaRPr lang="ko-KR" altLang="en-US">
                <a:latin typeface="맑은 고딕"/>
              </a:endParaRPr>
            </a:p>
          </p:txBody>
        </p:sp>
        <p:sp>
          <p:nvSpPr>
            <p:cNvPr id="30" name="AutoShape 30"/>
            <p:cNvSpPr/>
            <p:nvPr/>
          </p:nvSpPr>
          <p:spPr>
            <a:xfrm>
              <a:off x="28028" y="5180711"/>
              <a:ext cx="4361034" cy="0"/>
            </a:xfrm>
            <a:prstGeom prst="line">
              <a:avLst/>
            </a:prstGeom>
            <a:ln w="56056" cap="flat">
              <a:solidFill>
                <a:srgbClr val="485849"/>
              </a:solidFill>
              <a:prstDash val="sysDash"/>
              <a:headEnd w="sm" len="sm"/>
              <a:tailEnd w="sm" len="sm"/>
            </a:ln>
          </p:spPr>
          <p:txBody>
            <a:bodyPr wrap="square" anchor="ctr"/>
            <a:p>
              <a:pPr algn="ctr">
                <a:defRPr/>
              </a:pPr>
              <a:endParaRPr lang="ko-KR" altLang="en-US">
                <a:latin typeface="맑은 고딕"/>
              </a:endParaRPr>
            </a:p>
          </p:txBody>
        </p:sp>
        <p:sp>
          <p:nvSpPr>
            <p:cNvPr id="31" name="AutoShape 31"/>
            <p:cNvSpPr/>
            <p:nvPr/>
          </p:nvSpPr>
          <p:spPr>
            <a:xfrm flipV="1">
              <a:off x="28028" y="28028"/>
              <a:ext cx="0" cy="5152683"/>
            </a:xfrm>
            <a:prstGeom prst="line">
              <a:avLst/>
            </a:prstGeom>
            <a:ln w="56056" cap="flat">
              <a:solidFill>
                <a:srgbClr val="485849"/>
              </a:solidFill>
              <a:prstDash val="sysDash"/>
              <a:headEnd w="sm" len="sm"/>
              <a:tailEnd w="sm" len="sm"/>
            </a:ln>
          </p:spPr>
          <p:txBody>
            <a:bodyPr wrap="square" anchor="ctr"/>
            <a:p>
              <a:pPr algn="ctr">
                <a:defRPr/>
              </a:pPr>
              <a:endParaRPr lang="ko-KR" altLang="en-US">
                <a:latin typeface="맑은 고딕"/>
              </a:endParaRPr>
            </a:p>
          </p:txBody>
        </p:sp>
        <p:sp>
          <p:nvSpPr>
            <p:cNvPr id="32" name="AutoShape 32"/>
            <p:cNvSpPr/>
            <p:nvPr/>
          </p:nvSpPr>
          <p:spPr>
            <a:xfrm flipV="1">
              <a:off x="4410731" y="28028"/>
              <a:ext cx="0" cy="5152683"/>
            </a:xfrm>
            <a:prstGeom prst="line">
              <a:avLst/>
            </a:prstGeom>
            <a:ln w="56056" cap="flat">
              <a:solidFill>
                <a:srgbClr val="485849"/>
              </a:solidFill>
              <a:prstDash val="sysDash"/>
              <a:headEnd w="sm" len="sm"/>
              <a:tailEnd w="sm" len="sm"/>
            </a:ln>
          </p:spPr>
          <p:txBody>
            <a:bodyPr wrap="square" anchor="ctr"/>
            <a:p>
              <a:pPr algn="ctr">
                <a:defRPr/>
              </a:pPr>
              <a:endParaRPr lang="ko-KR" altLang="en-US">
                <a:latin typeface="맑은 고딕"/>
              </a:endParaRPr>
            </a:p>
          </p:txBody>
        </p:sp>
      </p:grpSp>
      <p:grpSp>
        <p:nvGrpSpPr>
          <p:cNvPr id="33" name="Group 33"/>
          <p:cNvGrpSpPr/>
          <p:nvPr/>
        </p:nvGrpSpPr>
        <p:grpSpPr>
          <a:xfrm rot="0">
            <a:off x="2245033" y="4987254"/>
            <a:ext cx="3321588" cy="832104"/>
            <a:chOff x="0" y="0"/>
            <a:chExt cx="1301735" cy="326103"/>
          </a:xfrm>
        </p:grpSpPr>
        <p:sp>
          <p:nvSpPr>
            <p:cNvPr id="34" name="Freeform 34"/>
            <p:cNvSpPr/>
            <p:nvPr/>
          </p:nvSpPr>
          <p:spPr>
            <a:xfrm>
              <a:off x="0" y="0"/>
              <a:ext cx="1301735" cy="326103"/>
            </a:xfrm>
            <a:custGeom>
              <a:avLst/>
              <a:gdLst/>
              <a:rect l="l" t="t" r="r" b="b"/>
              <a:pathLst>
                <a:path w="1301735" h="326103">
                  <a:moveTo>
                    <a:pt x="1098535" y="0"/>
                  </a:moveTo>
                  <a:cubicBezTo>
                    <a:pt x="1210759" y="0"/>
                    <a:pt x="1301735" y="73001"/>
                    <a:pt x="1301735" y="163051"/>
                  </a:cubicBezTo>
                  <a:cubicBezTo>
                    <a:pt x="1301735" y="253102"/>
                    <a:pt x="1210759" y="326103"/>
                    <a:pt x="1098535" y="326103"/>
                  </a:cubicBezTo>
                  <a:lnTo>
                    <a:pt x="203200" y="326103"/>
                  </a:lnTo>
                  <a:cubicBezTo>
                    <a:pt x="90976" y="326103"/>
                    <a:pt x="0" y="253102"/>
                    <a:pt x="0" y="163051"/>
                  </a:cubicBezTo>
                  <a:cubicBezTo>
                    <a:pt x="0" y="73001"/>
                    <a:pt x="90976" y="0"/>
                    <a:pt x="203200" y="0"/>
                  </a:cubicBezTo>
                  <a:close/>
                </a:path>
              </a:pathLst>
            </a:custGeom>
            <a:solidFill>
              <a:srgbClr val="e6ef9a"/>
            </a:solidFill>
          </p:spPr>
          <p:txBody>
            <a:bodyPr anchor="ctr"/>
            <a:p>
              <a:pPr algn="ctr">
                <a:defRPr/>
              </a:pPr>
              <a:endParaRPr lang="ko-KR" altLang="en-US">
                <a:latin typeface="맑은 고딕"/>
              </a:endParaRPr>
            </a:p>
          </p:txBody>
        </p:sp>
        <p:sp>
          <p:nvSpPr>
            <p:cNvPr id="35" name="TextBox 35"/>
            <p:cNvSpPr txBox="1"/>
            <p:nvPr/>
          </p:nvSpPr>
          <p:spPr>
            <a:xfrm>
              <a:off x="0" y="-47625"/>
              <a:ext cx="1301735" cy="373728"/>
            </a:xfrm>
            <a:prstGeom prst="rect">
              <a:avLst/>
            </a:prstGeom>
          </p:spPr>
          <p:txBody>
            <a:bodyPr lIns="50800" tIns="50800" rIns="50800" bIns="50800" anchor="ctr"/>
            <a:lstStyle/>
            <a:p>
              <a:pPr algn="ctr">
                <a:lnSpc>
                  <a:spcPts val="3079"/>
                </a:lnSpc>
                <a:defRPr/>
              </a:pPr>
              <a:r>
                <a:rPr lang="en-US" sz="2199">
                  <a:solidFill>
                    <a:srgbClr val="000000"/>
                  </a:solidFill>
                  <a:latin typeface="맑은 고딕"/>
                  <a:ea typeface="맑은 고딕"/>
                  <a:cs typeface="TDTD순고딕"/>
                  <a:sym typeface="TDTD순고딕"/>
                </a:rPr>
                <a:t>Programming Languages</a:t>
              </a:r>
              <a:endParaRPr lang="en-US" sz="2199">
                <a:solidFill>
                  <a:srgbClr val="000000"/>
                </a:solidFill>
                <a:latin typeface="맑은 고딕"/>
                <a:ea typeface="맑은 고딕"/>
                <a:cs typeface="TDTD순고딕"/>
                <a:sym typeface="TDTD순고딕"/>
              </a:endParaRPr>
            </a:p>
          </p:txBody>
        </p:sp>
      </p:grpSp>
      <p:sp>
        <p:nvSpPr>
          <p:cNvPr id="36" name="Freeform 36"/>
          <p:cNvSpPr/>
          <p:nvPr/>
        </p:nvSpPr>
        <p:spPr>
          <a:xfrm>
            <a:off x="3078989" y="5783926"/>
            <a:ext cx="1653676" cy="1101761"/>
          </a:xfrm>
          <a:custGeom>
            <a:avLst/>
            <a:gdLst/>
            <a:rect l="l" t="t" r="r" b="b"/>
            <a:pathLst>
              <a:path w="1653676" h="1101761">
                <a:moveTo>
                  <a:pt x="0" y="0"/>
                </a:moveTo>
                <a:lnTo>
                  <a:pt x="1653676" y="0"/>
                </a:lnTo>
                <a:lnTo>
                  <a:pt x="1653676" y="1101761"/>
                </a:lnTo>
                <a:lnTo>
                  <a:pt x="0" y="1101761"/>
                </a:lnTo>
                <a:lnTo>
                  <a:pt x="0" y="0"/>
                </a:lnTo>
                <a:close/>
              </a:path>
            </a:pathLst>
          </a:custGeom>
          <a:blipFill rotWithShape="1">
            <a:blip r:embed="rId12"/>
            <a:stretch>
              <a:fillRect/>
            </a:stretch>
          </a:blipFill>
        </p:spPr>
        <p:txBody>
          <a:bodyPr anchor="ctr"/>
          <a:p>
            <a:pPr algn="ctr">
              <a:defRPr/>
            </a:pPr>
            <a:endParaRPr lang="ko-KR" altLang="en-US">
              <a:latin typeface="맑은 고딕"/>
            </a:endParaRPr>
          </a:p>
        </p:txBody>
      </p:sp>
      <p:sp>
        <p:nvSpPr>
          <p:cNvPr id="37" name="Freeform 37"/>
          <p:cNvSpPr/>
          <p:nvPr/>
        </p:nvSpPr>
        <p:spPr>
          <a:xfrm>
            <a:off x="2939157" y="6758746"/>
            <a:ext cx="1917820" cy="1078773"/>
          </a:xfrm>
          <a:custGeom>
            <a:avLst/>
            <a:gdLst/>
            <a:rect l="l" t="t" r="r" b="b"/>
            <a:pathLst>
              <a:path w="1917820" h="1078773">
                <a:moveTo>
                  <a:pt x="0" y="0"/>
                </a:moveTo>
                <a:lnTo>
                  <a:pt x="1917819" y="0"/>
                </a:lnTo>
                <a:lnTo>
                  <a:pt x="1917819" y="1078773"/>
                </a:lnTo>
                <a:lnTo>
                  <a:pt x="0" y="1078773"/>
                </a:lnTo>
                <a:lnTo>
                  <a:pt x="0" y="0"/>
                </a:lnTo>
                <a:close/>
              </a:path>
            </a:pathLst>
          </a:custGeom>
          <a:blipFill rotWithShape="1">
            <a:blip r:embed="rId13"/>
            <a:stretch>
              <a:fillRect/>
            </a:stretch>
          </a:blipFill>
        </p:spPr>
        <p:txBody>
          <a:bodyPr anchor="ctr"/>
          <a:p>
            <a:pPr algn="ctr">
              <a:defRPr/>
            </a:pPr>
            <a:endParaRPr lang="ko-KR" altLang="en-US">
              <a:latin typeface="맑은 고딕"/>
            </a:endParaRPr>
          </a:p>
        </p:txBody>
      </p:sp>
      <p:sp>
        <p:nvSpPr>
          <p:cNvPr id="38" name="Freeform 38"/>
          <p:cNvSpPr/>
          <p:nvPr/>
        </p:nvSpPr>
        <p:spPr>
          <a:xfrm>
            <a:off x="3365001" y="8076087"/>
            <a:ext cx="976780" cy="976780"/>
          </a:xfrm>
          <a:custGeom>
            <a:avLst/>
            <a:gdLst/>
            <a:rect l="l" t="t" r="r" b="b"/>
            <a:pathLst>
              <a:path w="976780" h="976780">
                <a:moveTo>
                  <a:pt x="0" y="0"/>
                </a:moveTo>
                <a:lnTo>
                  <a:pt x="976780" y="0"/>
                </a:lnTo>
                <a:lnTo>
                  <a:pt x="976780" y="976781"/>
                </a:lnTo>
                <a:lnTo>
                  <a:pt x="0" y="976781"/>
                </a:lnTo>
                <a:lnTo>
                  <a:pt x="0" y="0"/>
                </a:lnTo>
                <a:close/>
              </a:path>
            </a:pathLst>
          </a:custGeom>
          <a:blipFill rotWithShape="1">
            <a:blip r:embed="rId14"/>
            <a:stretch>
              <a:fillRect/>
            </a:stretch>
          </a:blipFill>
        </p:spPr>
        <p:txBody>
          <a:bodyPr anchor="ctr"/>
          <a:p>
            <a:pPr algn="ctr">
              <a:defRPr/>
            </a:pPr>
            <a:endParaRPr lang="ko-KR" altLang="en-US">
              <a:latin typeface="맑은 고딕"/>
            </a:endParaRPr>
          </a:p>
        </p:txBody>
      </p:sp>
      <p:grpSp>
        <p:nvGrpSpPr>
          <p:cNvPr id="39" name="Group 39"/>
          <p:cNvGrpSpPr/>
          <p:nvPr/>
        </p:nvGrpSpPr>
        <p:grpSpPr>
          <a:xfrm rot="0">
            <a:off x="6431822" y="2649359"/>
            <a:ext cx="3329069" cy="1994994"/>
            <a:chOff x="0" y="0"/>
            <a:chExt cx="4438759" cy="2659992"/>
          </a:xfrm>
        </p:grpSpPr>
        <p:sp>
          <p:nvSpPr>
            <p:cNvPr id="40" name="AutoShape 40"/>
            <p:cNvSpPr/>
            <p:nvPr/>
          </p:nvSpPr>
          <p:spPr>
            <a:xfrm>
              <a:off x="28028" y="28028"/>
              <a:ext cx="4361034" cy="0"/>
            </a:xfrm>
            <a:prstGeom prst="line">
              <a:avLst/>
            </a:prstGeom>
            <a:ln w="56056" cap="flat">
              <a:solidFill>
                <a:srgbClr val="485849"/>
              </a:solidFill>
              <a:prstDash val="sysDash"/>
              <a:headEnd w="sm" len="sm"/>
              <a:tailEnd w="sm" len="sm"/>
            </a:ln>
          </p:spPr>
          <p:txBody>
            <a:bodyPr wrap="square" anchor="ctr"/>
            <a:p>
              <a:pPr algn="ctr">
                <a:defRPr/>
              </a:pPr>
              <a:endParaRPr lang="ko-KR" altLang="en-US">
                <a:latin typeface="맑은 고딕"/>
              </a:endParaRPr>
            </a:p>
          </p:txBody>
        </p:sp>
        <p:sp>
          <p:nvSpPr>
            <p:cNvPr id="41" name="AutoShape 41"/>
            <p:cNvSpPr/>
            <p:nvPr/>
          </p:nvSpPr>
          <p:spPr>
            <a:xfrm>
              <a:off x="28028" y="2631964"/>
              <a:ext cx="4361034" cy="0"/>
            </a:xfrm>
            <a:prstGeom prst="line">
              <a:avLst/>
            </a:prstGeom>
            <a:ln w="56056" cap="flat">
              <a:solidFill>
                <a:srgbClr val="485849"/>
              </a:solidFill>
              <a:prstDash val="sysDash"/>
              <a:headEnd w="sm" len="sm"/>
              <a:tailEnd w="sm" len="sm"/>
            </a:ln>
          </p:spPr>
          <p:txBody>
            <a:bodyPr wrap="square" anchor="ctr"/>
            <a:p>
              <a:pPr algn="ctr">
                <a:defRPr/>
              </a:pPr>
              <a:endParaRPr lang="ko-KR" altLang="en-US">
                <a:latin typeface="맑은 고딕"/>
              </a:endParaRPr>
            </a:p>
          </p:txBody>
        </p:sp>
        <p:sp>
          <p:nvSpPr>
            <p:cNvPr id="42" name="AutoShape 42"/>
            <p:cNvSpPr/>
            <p:nvPr/>
          </p:nvSpPr>
          <p:spPr>
            <a:xfrm flipV="1">
              <a:off x="28028" y="28028"/>
              <a:ext cx="0" cy="2603936"/>
            </a:xfrm>
            <a:prstGeom prst="line">
              <a:avLst/>
            </a:prstGeom>
            <a:ln w="56056" cap="flat">
              <a:solidFill>
                <a:srgbClr val="485849"/>
              </a:solidFill>
              <a:prstDash val="sysDash"/>
              <a:headEnd w="sm" len="sm"/>
              <a:tailEnd w="sm" len="sm"/>
            </a:ln>
          </p:spPr>
          <p:txBody>
            <a:bodyPr wrap="square" anchor="ctr"/>
            <a:p>
              <a:pPr algn="ctr">
                <a:defRPr/>
              </a:pPr>
              <a:endParaRPr lang="ko-KR" altLang="en-US">
                <a:latin typeface="맑은 고딕"/>
              </a:endParaRPr>
            </a:p>
          </p:txBody>
        </p:sp>
        <p:sp>
          <p:nvSpPr>
            <p:cNvPr id="43" name="AutoShape 43"/>
            <p:cNvSpPr/>
            <p:nvPr/>
          </p:nvSpPr>
          <p:spPr>
            <a:xfrm flipV="1">
              <a:off x="4410731" y="28028"/>
              <a:ext cx="0" cy="2603936"/>
            </a:xfrm>
            <a:prstGeom prst="line">
              <a:avLst/>
            </a:prstGeom>
            <a:ln w="56056" cap="flat">
              <a:solidFill>
                <a:srgbClr val="485849"/>
              </a:solidFill>
              <a:prstDash val="sysDash"/>
              <a:headEnd w="sm" len="sm"/>
              <a:tailEnd w="sm" len="sm"/>
            </a:ln>
          </p:spPr>
          <p:txBody>
            <a:bodyPr wrap="square" anchor="ctr"/>
            <a:p>
              <a:pPr algn="ctr">
                <a:defRPr/>
              </a:pPr>
              <a:endParaRPr lang="ko-KR" altLang="en-US">
                <a:latin typeface="맑은 고딕"/>
              </a:endParaRPr>
            </a:p>
          </p:txBody>
        </p:sp>
      </p:grpSp>
      <p:grpSp>
        <p:nvGrpSpPr>
          <p:cNvPr id="44" name="Group 44"/>
          <p:cNvGrpSpPr/>
          <p:nvPr/>
        </p:nvGrpSpPr>
        <p:grpSpPr>
          <a:xfrm rot="0">
            <a:off x="6439303" y="2305564"/>
            <a:ext cx="3321588" cy="701422"/>
            <a:chOff x="0" y="0"/>
            <a:chExt cx="1301735" cy="274888"/>
          </a:xfrm>
        </p:grpSpPr>
        <p:sp>
          <p:nvSpPr>
            <p:cNvPr id="45" name="Freeform 45"/>
            <p:cNvSpPr/>
            <p:nvPr/>
          </p:nvSpPr>
          <p:spPr>
            <a:xfrm>
              <a:off x="0" y="0"/>
              <a:ext cx="1301735" cy="274888"/>
            </a:xfrm>
            <a:custGeom>
              <a:avLst/>
              <a:gdLst/>
              <a:rect l="l" t="t" r="r" b="b"/>
              <a:pathLst>
                <a:path w="1301735" h="274888">
                  <a:moveTo>
                    <a:pt x="1098535" y="0"/>
                  </a:moveTo>
                  <a:cubicBezTo>
                    <a:pt x="1210759" y="0"/>
                    <a:pt x="1301735" y="61536"/>
                    <a:pt x="1301735" y="137444"/>
                  </a:cubicBezTo>
                  <a:cubicBezTo>
                    <a:pt x="1301735" y="213353"/>
                    <a:pt x="1210759" y="274888"/>
                    <a:pt x="1098535" y="274888"/>
                  </a:cubicBezTo>
                  <a:lnTo>
                    <a:pt x="203200" y="274888"/>
                  </a:lnTo>
                  <a:cubicBezTo>
                    <a:pt x="90976" y="274888"/>
                    <a:pt x="0" y="213353"/>
                    <a:pt x="0" y="137444"/>
                  </a:cubicBezTo>
                  <a:cubicBezTo>
                    <a:pt x="0" y="61536"/>
                    <a:pt x="90976" y="0"/>
                    <a:pt x="203200" y="0"/>
                  </a:cubicBezTo>
                  <a:close/>
                </a:path>
              </a:pathLst>
            </a:custGeom>
            <a:solidFill>
              <a:srgbClr val="e6ef9a"/>
            </a:solidFill>
          </p:spPr>
          <p:txBody>
            <a:bodyPr anchor="ctr"/>
            <a:p>
              <a:pPr algn="ctr">
                <a:defRPr/>
              </a:pPr>
              <a:endParaRPr lang="ko-KR" altLang="en-US">
                <a:latin typeface="맑은 고딕"/>
              </a:endParaRPr>
            </a:p>
          </p:txBody>
        </p:sp>
        <p:sp>
          <p:nvSpPr>
            <p:cNvPr id="46" name="TextBox 46"/>
            <p:cNvSpPr txBox="1"/>
            <p:nvPr/>
          </p:nvSpPr>
          <p:spPr>
            <a:xfrm>
              <a:off x="0" y="-47625"/>
              <a:ext cx="1301735" cy="322513"/>
            </a:xfrm>
            <a:prstGeom prst="rect">
              <a:avLst/>
            </a:prstGeom>
          </p:spPr>
          <p:txBody>
            <a:bodyPr lIns="50800" tIns="50800" rIns="50800" bIns="50800" anchor="ctr"/>
            <a:lstStyle/>
            <a:p>
              <a:pPr algn="ctr">
                <a:lnSpc>
                  <a:spcPts val="3079"/>
                </a:lnSpc>
                <a:defRPr/>
              </a:pPr>
              <a:r>
                <a:rPr lang="en-US" sz="2199">
                  <a:solidFill>
                    <a:srgbClr val="000000"/>
                  </a:solidFill>
                  <a:latin typeface="맑은 고딕"/>
                  <a:ea typeface="맑은 고딕"/>
                  <a:cs typeface="TDTD순고딕"/>
                  <a:sym typeface="TDTD순고딕"/>
                </a:rPr>
                <a:t>Web Server &amp; DB</a:t>
              </a:r>
              <a:endParaRPr lang="en-US" sz="2199">
                <a:solidFill>
                  <a:srgbClr val="000000"/>
                </a:solidFill>
                <a:latin typeface="맑은 고딕"/>
                <a:ea typeface="맑은 고딕"/>
                <a:cs typeface="TDTD순고딕"/>
                <a:sym typeface="TDTD순고딕"/>
              </a:endParaRPr>
            </a:p>
          </p:txBody>
        </p:sp>
      </p:grpSp>
      <p:sp>
        <p:nvSpPr>
          <p:cNvPr id="47" name="Freeform 47"/>
          <p:cNvSpPr/>
          <p:nvPr/>
        </p:nvSpPr>
        <p:spPr>
          <a:xfrm>
            <a:off x="7607275" y="3250683"/>
            <a:ext cx="978162" cy="697043"/>
          </a:xfrm>
          <a:custGeom>
            <a:avLst/>
            <a:gdLst/>
            <a:rect l="l" t="t" r="r" b="b"/>
            <a:pathLst>
              <a:path w="978162" h="697043">
                <a:moveTo>
                  <a:pt x="0" y="0"/>
                </a:moveTo>
                <a:lnTo>
                  <a:pt x="978162" y="0"/>
                </a:lnTo>
                <a:lnTo>
                  <a:pt x="978162" y="697043"/>
                </a:lnTo>
                <a:lnTo>
                  <a:pt x="0" y="697043"/>
                </a:lnTo>
                <a:lnTo>
                  <a:pt x="0" y="0"/>
                </a:lnTo>
                <a:close/>
              </a:path>
            </a:pathLst>
          </a:custGeom>
          <a:blipFill rotWithShape="1">
            <a:blip r:embed="rId15"/>
            <a:stretch>
              <a:fillRect/>
            </a:stretch>
          </a:blipFill>
        </p:spPr>
        <p:txBody>
          <a:bodyPr anchor="ctr"/>
          <a:p>
            <a:pPr algn="ctr">
              <a:defRPr/>
            </a:pPr>
            <a:endParaRPr lang="ko-KR" altLang="en-US">
              <a:latin typeface="맑은 고딕"/>
            </a:endParaRPr>
          </a:p>
        </p:txBody>
      </p:sp>
      <p:sp>
        <p:nvSpPr>
          <p:cNvPr id="48" name="Freeform 48"/>
          <p:cNvSpPr/>
          <p:nvPr/>
        </p:nvSpPr>
        <p:spPr>
          <a:xfrm>
            <a:off x="6927238" y="4191423"/>
            <a:ext cx="2338236" cy="305980"/>
          </a:xfrm>
          <a:custGeom>
            <a:avLst/>
            <a:gdLst/>
            <a:rect l="l" t="t" r="r" b="b"/>
            <a:pathLst>
              <a:path w="2338236" h="305980">
                <a:moveTo>
                  <a:pt x="0" y="0"/>
                </a:moveTo>
                <a:lnTo>
                  <a:pt x="2338237" y="0"/>
                </a:lnTo>
                <a:lnTo>
                  <a:pt x="2338237" y="305980"/>
                </a:lnTo>
                <a:lnTo>
                  <a:pt x="0" y="305980"/>
                </a:lnTo>
                <a:lnTo>
                  <a:pt x="0" y="0"/>
                </a:lnTo>
                <a:close/>
              </a:path>
            </a:pathLst>
          </a:custGeom>
          <a:blipFill rotWithShape="1">
            <a:blip r:embed="rId16"/>
            <a:stretch>
              <a:fillRect/>
            </a:stretch>
          </a:blipFill>
        </p:spPr>
        <p:txBody>
          <a:bodyPr anchor="ctr"/>
          <a:p>
            <a:pPr algn="ctr">
              <a:defRPr/>
            </a:pPr>
            <a:endParaRPr lang="ko-KR" altLang="en-US">
              <a:latin typeface="맑은 고딕"/>
            </a:endParaRPr>
          </a:p>
        </p:txBody>
      </p:sp>
      <p:grpSp>
        <p:nvGrpSpPr>
          <p:cNvPr id="49" name="Group 49"/>
          <p:cNvGrpSpPr/>
          <p:nvPr/>
        </p:nvGrpSpPr>
        <p:grpSpPr>
          <a:xfrm rot="0">
            <a:off x="6439303" y="5351745"/>
            <a:ext cx="3329069" cy="3906555"/>
            <a:chOff x="0" y="0"/>
            <a:chExt cx="4438759" cy="5208739"/>
          </a:xfrm>
        </p:grpSpPr>
        <p:sp>
          <p:nvSpPr>
            <p:cNvPr id="50" name="AutoShape 50"/>
            <p:cNvSpPr/>
            <p:nvPr/>
          </p:nvSpPr>
          <p:spPr>
            <a:xfrm>
              <a:off x="28028" y="28028"/>
              <a:ext cx="4361034" cy="0"/>
            </a:xfrm>
            <a:prstGeom prst="line">
              <a:avLst/>
            </a:prstGeom>
            <a:ln w="56056" cap="flat">
              <a:solidFill>
                <a:srgbClr val="485849"/>
              </a:solidFill>
              <a:prstDash val="sysDash"/>
              <a:headEnd w="sm" len="sm"/>
              <a:tailEnd w="sm" len="sm"/>
            </a:ln>
          </p:spPr>
          <p:txBody>
            <a:bodyPr wrap="square" anchor="ctr"/>
            <a:p>
              <a:pPr algn="ctr">
                <a:defRPr/>
              </a:pPr>
              <a:endParaRPr lang="ko-KR" altLang="en-US">
                <a:latin typeface="맑은 고딕"/>
              </a:endParaRPr>
            </a:p>
          </p:txBody>
        </p:sp>
        <p:sp>
          <p:nvSpPr>
            <p:cNvPr id="51" name="AutoShape 51"/>
            <p:cNvSpPr/>
            <p:nvPr/>
          </p:nvSpPr>
          <p:spPr>
            <a:xfrm>
              <a:off x="28028" y="5180711"/>
              <a:ext cx="4361034" cy="0"/>
            </a:xfrm>
            <a:prstGeom prst="line">
              <a:avLst/>
            </a:prstGeom>
            <a:ln w="56056" cap="flat">
              <a:solidFill>
                <a:srgbClr val="485849"/>
              </a:solidFill>
              <a:prstDash val="sysDash"/>
              <a:headEnd w="sm" len="sm"/>
              <a:tailEnd w="sm" len="sm"/>
            </a:ln>
          </p:spPr>
          <p:txBody>
            <a:bodyPr wrap="square" anchor="ctr"/>
            <a:p>
              <a:pPr algn="ctr">
                <a:defRPr/>
              </a:pPr>
              <a:endParaRPr lang="ko-KR" altLang="en-US">
                <a:latin typeface="맑은 고딕"/>
              </a:endParaRPr>
            </a:p>
          </p:txBody>
        </p:sp>
        <p:sp>
          <p:nvSpPr>
            <p:cNvPr id="52" name="AutoShape 52"/>
            <p:cNvSpPr/>
            <p:nvPr/>
          </p:nvSpPr>
          <p:spPr>
            <a:xfrm flipV="1">
              <a:off x="28028" y="28028"/>
              <a:ext cx="0" cy="5152683"/>
            </a:xfrm>
            <a:prstGeom prst="line">
              <a:avLst/>
            </a:prstGeom>
            <a:ln w="56056" cap="flat">
              <a:solidFill>
                <a:srgbClr val="485849"/>
              </a:solidFill>
              <a:prstDash val="sysDash"/>
              <a:headEnd w="sm" len="sm"/>
              <a:tailEnd w="sm" len="sm"/>
            </a:ln>
          </p:spPr>
          <p:txBody>
            <a:bodyPr wrap="square" anchor="ctr"/>
            <a:p>
              <a:pPr algn="ctr">
                <a:defRPr/>
              </a:pPr>
              <a:endParaRPr lang="ko-KR" altLang="en-US">
                <a:latin typeface="맑은 고딕"/>
              </a:endParaRPr>
            </a:p>
          </p:txBody>
        </p:sp>
        <p:sp>
          <p:nvSpPr>
            <p:cNvPr id="53" name="AutoShape 53"/>
            <p:cNvSpPr/>
            <p:nvPr/>
          </p:nvSpPr>
          <p:spPr>
            <a:xfrm flipV="1">
              <a:off x="4410731" y="28028"/>
              <a:ext cx="0" cy="5152683"/>
            </a:xfrm>
            <a:prstGeom prst="line">
              <a:avLst/>
            </a:prstGeom>
            <a:ln w="56056" cap="flat">
              <a:solidFill>
                <a:srgbClr val="485849"/>
              </a:solidFill>
              <a:prstDash val="sysDash"/>
              <a:headEnd w="sm" len="sm"/>
              <a:tailEnd w="sm" len="sm"/>
            </a:ln>
          </p:spPr>
          <p:txBody>
            <a:bodyPr wrap="square" anchor="ctr"/>
            <a:p>
              <a:pPr algn="ctr">
                <a:defRPr/>
              </a:pPr>
              <a:endParaRPr lang="ko-KR" altLang="en-US">
                <a:latin typeface="맑은 고딕"/>
              </a:endParaRPr>
            </a:p>
          </p:txBody>
        </p:sp>
      </p:grpSp>
      <p:grpSp>
        <p:nvGrpSpPr>
          <p:cNvPr id="54" name="Group 54"/>
          <p:cNvGrpSpPr/>
          <p:nvPr/>
        </p:nvGrpSpPr>
        <p:grpSpPr>
          <a:xfrm rot="0">
            <a:off x="6439303" y="4994144"/>
            <a:ext cx="3321588" cy="832104"/>
            <a:chOff x="0" y="0"/>
            <a:chExt cx="1301735" cy="326103"/>
          </a:xfrm>
        </p:grpSpPr>
        <p:sp>
          <p:nvSpPr>
            <p:cNvPr id="55" name="Freeform 55"/>
            <p:cNvSpPr/>
            <p:nvPr/>
          </p:nvSpPr>
          <p:spPr>
            <a:xfrm>
              <a:off x="0" y="0"/>
              <a:ext cx="1301735" cy="326103"/>
            </a:xfrm>
            <a:custGeom>
              <a:avLst/>
              <a:gdLst/>
              <a:rect l="l" t="t" r="r" b="b"/>
              <a:pathLst>
                <a:path w="1301735" h="326103">
                  <a:moveTo>
                    <a:pt x="1098535" y="0"/>
                  </a:moveTo>
                  <a:cubicBezTo>
                    <a:pt x="1210759" y="0"/>
                    <a:pt x="1301735" y="73001"/>
                    <a:pt x="1301735" y="163051"/>
                  </a:cubicBezTo>
                  <a:cubicBezTo>
                    <a:pt x="1301735" y="253102"/>
                    <a:pt x="1210759" y="326103"/>
                    <a:pt x="1098535" y="326103"/>
                  </a:cubicBezTo>
                  <a:lnTo>
                    <a:pt x="203200" y="326103"/>
                  </a:lnTo>
                  <a:cubicBezTo>
                    <a:pt x="90976" y="326103"/>
                    <a:pt x="0" y="253102"/>
                    <a:pt x="0" y="163051"/>
                  </a:cubicBezTo>
                  <a:cubicBezTo>
                    <a:pt x="0" y="73001"/>
                    <a:pt x="90976" y="0"/>
                    <a:pt x="203200" y="0"/>
                  </a:cubicBezTo>
                  <a:close/>
                </a:path>
              </a:pathLst>
            </a:custGeom>
            <a:solidFill>
              <a:srgbClr val="e6ef9a"/>
            </a:solidFill>
          </p:spPr>
          <p:txBody>
            <a:bodyPr anchor="ctr"/>
            <a:p>
              <a:pPr algn="ctr">
                <a:defRPr/>
              </a:pPr>
              <a:endParaRPr lang="ko-KR" altLang="en-US">
                <a:latin typeface="맑은 고딕"/>
              </a:endParaRPr>
            </a:p>
          </p:txBody>
        </p:sp>
        <p:sp>
          <p:nvSpPr>
            <p:cNvPr id="56" name="TextBox 56"/>
            <p:cNvSpPr txBox="1"/>
            <p:nvPr/>
          </p:nvSpPr>
          <p:spPr>
            <a:xfrm>
              <a:off x="0" y="-47625"/>
              <a:ext cx="1301735" cy="373728"/>
            </a:xfrm>
            <a:prstGeom prst="rect">
              <a:avLst/>
            </a:prstGeom>
          </p:spPr>
          <p:txBody>
            <a:bodyPr lIns="50800" tIns="50800" rIns="50800" bIns="50800" anchor="ctr"/>
            <a:lstStyle/>
            <a:p>
              <a:pPr algn="ctr">
                <a:lnSpc>
                  <a:spcPts val="3079"/>
                </a:lnSpc>
                <a:defRPr/>
              </a:pPr>
              <a:r>
                <a:rPr lang="en-US" sz="2199">
                  <a:solidFill>
                    <a:srgbClr val="000000"/>
                  </a:solidFill>
                  <a:latin typeface="맑은 고딕"/>
                  <a:ea typeface="맑은 고딕"/>
                  <a:cs typeface="TDTD순고딕"/>
                  <a:sym typeface="TDTD순고딕"/>
                </a:rPr>
                <a:t>Version Control &amp; Collaboration</a:t>
              </a:r>
              <a:endParaRPr lang="en-US" sz="2199">
                <a:solidFill>
                  <a:srgbClr val="000000"/>
                </a:solidFill>
                <a:latin typeface="맑은 고딕"/>
                <a:ea typeface="맑은 고딕"/>
                <a:cs typeface="TDTD순고딕"/>
                <a:sym typeface="TDTD순고딕"/>
              </a:endParaRPr>
            </a:p>
          </p:txBody>
        </p:sp>
      </p:grpSp>
      <p:sp>
        <p:nvSpPr>
          <p:cNvPr id="57" name="Freeform 57"/>
          <p:cNvSpPr/>
          <p:nvPr/>
        </p:nvSpPr>
        <p:spPr>
          <a:xfrm>
            <a:off x="7318719" y="5943216"/>
            <a:ext cx="1358665" cy="567879"/>
          </a:xfrm>
          <a:custGeom>
            <a:avLst/>
            <a:gdLst/>
            <a:rect l="l" t="t" r="r" b="b"/>
            <a:pathLst>
              <a:path w="1358665" h="567879">
                <a:moveTo>
                  <a:pt x="0" y="0"/>
                </a:moveTo>
                <a:lnTo>
                  <a:pt x="1358665" y="0"/>
                </a:lnTo>
                <a:lnTo>
                  <a:pt x="1358665" y="567880"/>
                </a:lnTo>
                <a:lnTo>
                  <a:pt x="0" y="567880"/>
                </a:lnTo>
                <a:lnTo>
                  <a:pt x="0" y="0"/>
                </a:lnTo>
                <a:close/>
              </a:path>
            </a:pathLst>
          </a:custGeom>
          <a:blipFill rotWithShape="1">
            <a:blip r:embed="rId17"/>
            <a:stretch>
              <a:fillRect/>
            </a:stretch>
          </a:blipFill>
        </p:spPr>
        <p:txBody>
          <a:bodyPr anchor="ctr"/>
          <a:p>
            <a:pPr algn="ctr">
              <a:defRPr/>
            </a:pPr>
            <a:endParaRPr lang="ko-KR" altLang="en-US">
              <a:latin typeface="맑은 고딕"/>
            </a:endParaRPr>
          </a:p>
        </p:txBody>
      </p:sp>
      <p:sp>
        <p:nvSpPr>
          <p:cNvPr id="58" name="Freeform 58"/>
          <p:cNvSpPr/>
          <p:nvPr/>
        </p:nvSpPr>
        <p:spPr>
          <a:xfrm>
            <a:off x="7582429" y="6758746"/>
            <a:ext cx="831245" cy="831245"/>
          </a:xfrm>
          <a:custGeom>
            <a:avLst/>
            <a:gdLst/>
            <a:rect l="l" t="t" r="r" b="b"/>
            <a:pathLst>
              <a:path w="831245" h="831245">
                <a:moveTo>
                  <a:pt x="0" y="0"/>
                </a:moveTo>
                <a:lnTo>
                  <a:pt x="831245" y="0"/>
                </a:lnTo>
                <a:lnTo>
                  <a:pt x="831245" y="831245"/>
                </a:lnTo>
                <a:lnTo>
                  <a:pt x="0" y="831245"/>
                </a:lnTo>
                <a:lnTo>
                  <a:pt x="0" y="0"/>
                </a:lnTo>
                <a:close/>
              </a:path>
            </a:pathLst>
          </a:custGeom>
          <a:blipFill rotWithShape="1">
            <a:blip r:embed="rId18"/>
            <a:stretch>
              <a:fillRect/>
            </a:stretch>
          </a:blipFill>
        </p:spPr>
        <p:txBody>
          <a:bodyPr anchor="ctr"/>
          <a:p>
            <a:pPr algn="ctr">
              <a:defRPr/>
            </a:pPr>
            <a:endParaRPr lang="ko-KR" altLang="en-US">
              <a:latin typeface="맑은 고딕"/>
            </a:endParaRPr>
          </a:p>
        </p:txBody>
      </p:sp>
      <p:grpSp>
        <p:nvGrpSpPr>
          <p:cNvPr id="59" name="Group 59"/>
          <p:cNvGrpSpPr/>
          <p:nvPr/>
        </p:nvGrpSpPr>
        <p:grpSpPr>
          <a:xfrm rot="0">
            <a:off x="10642237" y="2658937"/>
            <a:ext cx="5400730" cy="3129217"/>
            <a:chOff x="0" y="0"/>
            <a:chExt cx="7200974" cy="4172289"/>
          </a:xfrm>
        </p:grpSpPr>
        <p:sp>
          <p:nvSpPr>
            <p:cNvPr id="60" name="AutoShape 60"/>
            <p:cNvSpPr/>
            <p:nvPr/>
          </p:nvSpPr>
          <p:spPr>
            <a:xfrm>
              <a:off x="28028" y="28028"/>
              <a:ext cx="7109591" cy="0"/>
            </a:xfrm>
            <a:prstGeom prst="line">
              <a:avLst/>
            </a:prstGeom>
            <a:ln w="56056" cap="flat">
              <a:solidFill>
                <a:srgbClr val="485849"/>
              </a:solidFill>
              <a:prstDash val="sysDash"/>
              <a:headEnd w="sm" len="sm"/>
              <a:tailEnd w="sm" len="sm"/>
            </a:ln>
          </p:spPr>
          <p:txBody>
            <a:bodyPr wrap="square" anchor="ctr"/>
            <a:p>
              <a:pPr algn="ctr">
                <a:defRPr/>
              </a:pPr>
              <a:endParaRPr lang="ko-KR" altLang="en-US">
                <a:latin typeface="맑은 고딕"/>
              </a:endParaRPr>
            </a:p>
          </p:txBody>
        </p:sp>
        <p:sp>
          <p:nvSpPr>
            <p:cNvPr id="61" name="AutoShape 61"/>
            <p:cNvSpPr/>
            <p:nvPr/>
          </p:nvSpPr>
          <p:spPr>
            <a:xfrm>
              <a:off x="28028" y="4144261"/>
              <a:ext cx="7109591" cy="0"/>
            </a:xfrm>
            <a:prstGeom prst="line">
              <a:avLst/>
            </a:prstGeom>
            <a:ln w="56056" cap="flat">
              <a:solidFill>
                <a:srgbClr val="485849"/>
              </a:solidFill>
              <a:prstDash val="sysDash"/>
              <a:headEnd w="sm" len="sm"/>
              <a:tailEnd w="sm" len="sm"/>
            </a:ln>
          </p:spPr>
          <p:txBody>
            <a:bodyPr wrap="square" anchor="ctr"/>
            <a:p>
              <a:pPr algn="ctr">
                <a:defRPr/>
              </a:pPr>
              <a:endParaRPr lang="ko-KR" altLang="en-US">
                <a:latin typeface="맑은 고딕"/>
              </a:endParaRPr>
            </a:p>
          </p:txBody>
        </p:sp>
        <p:sp>
          <p:nvSpPr>
            <p:cNvPr id="62" name="AutoShape 62"/>
            <p:cNvSpPr/>
            <p:nvPr/>
          </p:nvSpPr>
          <p:spPr>
            <a:xfrm flipV="1">
              <a:off x="28028" y="28028"/>
              <a:ext cx="0" cy="4116233"/>
            </a:xfrm>
            <a:prstGeom prst="line">
              <a:avLst/>
            </a:prstGeom>
            <a:ln w="56056" cap="flat">
              <a:solidFill>
                <a:srgbClr val="485849"/>
              </a:solidFill>
              <a:prstDash val="sysDash"/>
              <a:headEnd w="sm" len="sm"/>
              <a:tailEnd w="sm" len="sm"/>
            </a:ln>
          </p:spPr>
          <p:txBody>
            <a:bodyPr wrap="square" anchor="ctr"/>
            <a:p>
              <a:pPr algn="ctr">
                <a:defRPr/>
              </a:pPr>
              <a:endParaRPr lang="ko-KR" altLang="en-US">
                <a:latin typeface="맑은 고딕"/>
              </a:endParaRPr>
            </a:p>
          </p:txBody>
        </p:sp>
        <p:sp>
          <p:nvSpPr>
            <p:cNvPr id="63" name="AutoShape 63"/>
            <p:cNvSpPr/>
            <p:nvPr/>
          </p:nvSpPr>
          <p:spPr>
            <a:xfrm flipV="1">
              <a:off x="7172945" y="28028"/>
              <a:ext cx="0" cy="4116233"/>
            </a:xfrm>
            <a:prstGeom prst="line">
              <a:avLst/>
            </a:prstGeom>
            <a:ln w="56056" cap="flat">
              <a:solidFill>
                <a:srgbClr val="485849"/>
              </a:solidFill>
              <a:prstDash val="sysDash"/>
              <a:headEnd w="sm" len="sm"/>
              <a:tailEnd w="sm" len="sm"/>
            </a:ln>
          </p:spPr>
          <p:txBody>
            <a:bodyPr wrap="square" anchor="ctr"/>
            <a:p>
              <a:pPr algn="ctr">
                <a:defRPr/>
              </a:pPr>
              <a:endParaRPr lang="ko-KR" altLang="en-US">
                <a:latin typeface="맑은 고딕"/>
              </a:endParaRPr>
            </a:p>
          </p:txBody>
        </p:sp>
      </p:grpSp>
      <p:grpSp>
        <p:nvGrpSpPr>
          <p:cNvPr id="64" name="Group 64"/>
          <p:cNvGrpSpPr/>
          <p:nvPr/>
        </p:nvGrpSpPr>
        <p:grpSpPr>
          <a:xfrm rot="0">
            <a:off x="11703974" y="2305564"/>
            <a:ext cx="3321588" cy="701422"/>
            <a:chOff x="0" y="0"/>
            <a:chExt cx="1301735" cy="274888"/>
          </a:xfrm>
        </p:grpSpPr>
        <p:sp>
          <p:nvSpPr>
            <p:cNvPr id="65" name="Freeform 65"/>
            <p:cNvSpPr/>
            <p:nvPr/>
          </p:nvSpPr>
          <p:spPr>
            <a:xfrm>
              <a:off x="0" y="0"/>
              <a:ext cx="1301735" cy="274888"/>
            </a:xfrm>
            <a:custGeom>
              <a:avLst/>
              <a:gdLst/>
              <a:rect l="l" t="t" r="r" b="b"/>
              <a:pathLst>
                <a:path w="1301735" h="274888">
                  <a:moveTo>
                    <a:pt x="1098535" y="0"/>
                  </a:moveTo>
                  <a:cubicBezTo>
                    <a:pt x="1210759" y="0"/>
                    <a:pt x="1301735" y="61536"/>
                    <a:pt x="1301735" y="137444"/>
                  </a:cubicBezTo>
                  <a:cubicBezTo>
                    <a:pt x="1301735" y="213353"/>
                    <a:pt x="1210759" y="274888"/>
                    <a:pt x="1098535" y="274888"/>
                  </a:cubicBezTo>
                  <a:lnTo>
                    <a:pt x="203200" y="274888"/>
                  </a:lnTo>
                  <a:cubicBezTo>
                    <a:pt x="90976" y="274888"/>
                    <a:pt x="0" y="213353"/>
                    <a:pt x="0" y="137444"/>
                  </a:cubicBezTo>
                  <a:cubicBezTo>
                    <a:pt x="0" y="61536"/>
                    <a:pt x="90976" y="0"/>
                    <a:pt x="203200" y="0"/>
                  </a:cubicBezTo>
                  <a:close/>
                </a:path>
              </a:pathLst>
            </a:custGeom>
            <a:solidFill>
              <a:srgbClr val="e6ef9a"/>
            </a:solidFill>
          </p:spPr>
          <p:txBody>
            <a:bodyPr anchor="ctr"/>
            <a:p>
              <a:pPr algn="ctr">
                <a:defRPr/>
              </a:pPr>
              <a:endParaRPr lang="ko-KR" altLang="en-US">
                <a:latin typeface="맑은 고딕"/>
              </a:endParaRPr>
            </a:p>
          </p:txBody>
        </p:sp>
        <p:sp>
          <p:nvSpPr>
            <p:cNvPr id="66" name="TextBox 66"/>
            <p:cNvSpPr txBox="1"/>
            <p:nvPr/>
          </p:nvSpPr>
          <p:spPr>
            <a:xfrm>
              <a:off x="0" y="-47625"/>
              <a:ext cx="1301735" cy="322513"/>
            </a:xfrm>
            <a:prstGeom prst="rect">
              <a:avLst/>
            </a:prstGeom>
          </p:spPr>
          <p:txBody>
            <a:bodyPr lIns="50800" tIns="50800" rIns="50800" bIns="50800" anchor="ctr"/>
            <a:lstStyle/>
            <a:p>
              <a:pPr algn="ctr">
                <a:lnSpc>
                  <a:spcPts val="3079"/>
                </a:lnSpc>
                <a:defRPr/>
              </a:pPr>
              <a:r>
                <a:rPr lang="en-US" sz="2199">
                  <a:solidFill>
                    <a:srgbClr val="000000"/>
                  </a:solidFill>
                  <a:latin typeface="맑은 고딕"/>
                  <a:ea typeface="맑은 고딕"/>
                  <a:cs typeface="TDTD순고딕"/>
                  <a:sym typeface="TDTD순고딕"/>
                </a:rPr>
                <a:t>Development Tools</a:t>
              </a:r>
              <a:endParaRPr lang="en-US" sz="2199">
                <a:solidFill>
                  <a:srgbClr val="000000"/>
                </a:solidFill>
                <a:latin typeface="맑은 고딕"/>
                <a:ea typeface="맑은 고딕"/>
                <a:cs typeface="TDTD순고딕"/>
                <a:sym typeface="TDTD순고딕"/>
              </a:endParaRPr>
            </a:p>
          </p:txBody>
        </p:sp>
      </p:grpSp>
      <p:sp>
        <p:nvSpPr>
          <p:cNvPr id="67" name="Freeform 67"/>
          <p:cNvSpPr/>
          <p:nvPr/>
        </p:nvSpPr>
        <p:spPr>
          <a:xfrm>
            <a:off x="6821634" y="7837641"/>
            <a:ext cx="994172" cy="994172"/>
          </a:xfrm>
          <a:custGeom>
            <a:avLst/>
            <a:gdLst/>
            <a:rect l="l" t="t" r="r" b="b"/>
            <a:pathLst>
              <a:path w="994172" h="994172">
                <a:moveTo>
                  <a:pt x="0" y="0"/>
                </a:moveTo>
                <a:lnTo>
                  <a:pt x="994171" y="0"/>
                </a:lnTo>
                <a:lnTo>
                  <a:pt x="994171" y="994172"/>
                </a:lnTo>
                <a:lnTo>
                  <a:pt x="0" y="994172"/>
                </a:lnTo>
                <a:lnTo>
                  <a:pt x="0" y="0"/>
                </a:lnTo>
                <a:close/>
              </a:path>
            </a:pathLst>
          </a:custGeom>
          <a:blipFill rotWithShape="1">
            <a:blip r:embed="rId19"/>
            <a:stretch>
              <a:fillRect/>
            </a:stretch>
          </a:blipFill>
        </p:spPr>
        <p:txBody>
          <a:bodyPr anchor="ctr"/>
          <a:p>
            <a:pPr algn="ctr">
              <a:defRPr/>
            </a:pPr>
            <a:endParaRPr lang="ko-KR" altLang="en-US">
              <a:latin typeface="맑은 고딕"/>
            </a:endParaRPr>
          </a:p>
        </p:txBody>
      </p:sp>
      <p:sp>
        <p:nvSpPr>
          <p:cNvPr id="68" name="Freeform 68"/>
          <p:cNvSpPr/>
          <p:nvPr/>
        </p:nvSpPr>
        <p:spPr>
          <a:xfrm>
            <a:off x="8216189" y="7942416"/>
            <a:ext cx="922390" cy="826461"/>
          </a:xfrm>
          <a:custGeom>
            <a:avLst/>
            <a:gdLst/>
            <a:rect l="l" t="t" r="r" b="b"/>
            <a:pathLst>
              <a:path w="922390" h="826461">
                <a:moveTo>
                  <a:pt x="0" y="0"/>
                </a:moveTo>
                <a:lnTo>
                  <a:pt x="922390" y="0"/>
                </a:lnTo>
                <a:lnTo>
                  <a:pt x="922390" y="826461"/>
                </a:lnTo>
                <a:lnTo>
                  <a:pt x="0" y="826461"/>
                </a:lnTo>
                <a:lnTo>
                  <a:pt x="0" y="0"/>
                </a:lnTo>
                <a:close/>
              </a:path>
            </a:pathLst>
          </a:custGeom>
          <a:blipFill rotWithShape="1">
            <a:blip r:embed="rId20"/>
            <a:stretch>
              <a:fillRect/>
            </a:stretch>
          </a:blipFill>
        </p:spPr>
        <p:txBody>
          <a:bodyPr anchor="ctr"/>
          <a:p>
            <a:pPr algn="ctr">
              <a:defRPr/>
            </a:pPr>
            <a:endParaRPr lang="ko-KR" altLang="en-US">
              <a:latin typeface="맑은 고딕"/>
            </a:endParaRPr>
          </a:p>
        </p:txBody>
      </p:sp>
      <p:sp>
        <p:nvSpPr>
          <p:cNvPr id="69" name="Freeform 69"/>
          <p:cNvSpPr/>
          <p:nvPr/>
        </p:nvSpPr>
        <p:spPr>
          <a:xfrm>
            <a:off x="11121532" y="3102290"/>
            <a:ext cx="1164885" cy="1092079"/>
          </a:xfrm>
          <a:custGeom>
            <a:avLst/>
            <a:gdLst/>
            <a:rect l="l" t="t" r="r" b="b"/>
            <a:pathLst>
              <a:path w="1164885" h="1092079">
                <a:moveTo>
                  <a:pt x="0" y="0"/>
                </a:moveTo>
                <a:lnTo>
                  <a:pt x="1164885" y="0"/>
                </a:lnTo>
                <a:lnTo>
                  <a:pt x="1164885" y="1092079"/>
                </a:lnTo>
                <a:lnTo>
                  <a:pt x="0" y="1092079"/>
                </a:lnTo>
                <a:lnTo>
                  <a:pt x="0" y="0"/>
                </a:lnTo>
                <a:close/>
              </a:path>
            </a:pathLst>
          </a:custGeom>
          <a:blipFill rotWithShape="1">
            <a:blip r:embed="rId21"/>
            <a:stretch>
              <a:fillRect/>
            </a:stretch>
          </a:blipFill>
        </p:spPr>
        <p:txBody>
          <a:bodyPr anchor="ctr"/>
          <a:p>
            <a:pPr algn="ctr">
              <a:defRPr/>
            </a:pPr>
            <a:endParaRPr lang="ko-KR" altLang="en-US">
              <a:latin typeface="맑은 고딕"/>
            </a:endParaRPr>
          </a:p>
        </p:txBody>
      </p:sp>
      <p:sp>
        <p:nvSpPr>
          <p:cNvPr id="70" name="Freeform 70"/>
          <p:cNvSpPr/>
          <p:nvPr/>
        </p:nvSpPr>
        <p:spPr>
          <a:xfrm>
            <a:off x="12524183" y="3049019"/>
            <a:ext cx="1261172" cy="1261172"/>
          </a:xfrm>
          <a:custGeom>
            <a:avLst/>
            <a:gdLst/>
            <a:rect l="l" t="t" r="r" b="b"/>
            <a:pathLst>
              <a:path w="1261172" h="1261172">
                <a:moveTo>
                  <a:pt x="0" y="0"/>
                </a:moveTo>
                <a:lnTo>
                  <a:pt x="1261172" y="0"/>
                </a:lnTo>
                <a:lnTo>
                  <a:pt x="1261172" y="1261172"/>
                </a:lnTo>
                <a:lnTo>
                  <a:pt x="0" y="1261172"/>
                </a:lnTo>
                <a:lnTo>
                  <a:pt x="0" y="0"/>
                </a:lnTo>
                <a:close/>
              </a:path>
            </a:pathLst>
          </a:custGeom>
          <a:blipFill rotWithShape="1">
            <a:blip r:embed="rId22"/>
            <a:stretch>
              <a:fillRect/>
            </a:stretch>
          </a:blipFill>
        </p:spPr>
        <p:txBody>
          <a:bodyPr anchor="ctr"/>
          <a:p>
            <a:pPr algn="ctr">
              <a:defRPr/>
            </a:pPr>
            <a:endParaRPr lang="ko-KR" altLang="en-US">
              <a:latin typeface="맑은 고딕"/>
            </a:endParaRPr>
          </a:p>
        </p:txBody>
      </p:sp>
      <p:sp>
        <p:nvSpPr>
          <p:cNvPr id="71" name="Freeform 71"/>
          <p:cNvSpPr/>
          <p:nvPr/>
        </p:nvSpPr>
        <p:spPr>
          <a:xfrm>
            <a:off x="13884026" y="3102290"/>
            <a:ext cx="1023636" cy="1023636"/>
          </a:xfrm>
          <a:custGeom>
            <a:avLst/>
            <a:gdLst/>
            <a:rect l="l" t="t" r="r" b="b"/>
            <a:pathLst>
              <a:path w="1023636" h="1023636">
                <a:moveTo>
                  <a:pt x="0" y="0"/>
                </a:moveTo>
                <a:lnTo>
                  <a:pt x="1023636" y="0"/>
                </a:lnTo>
                <a:lnTo>
                  <a:pt x="1023636" y="1023635"/>
                </a:lnTo>
                <a:lnTo>
                  <a:pt x="0" y="1023635"/>
                </a:lnTo>
                <a:lnTo>
                  <a:pt x="0" y="0"/>
                </a:lnTo>
                <a:close/>
              </a:path>
            </a:pathLst>
          </a:custGeom>
          <a:blipFill rotWithShape="1">
            <a:blip r:embed="rId23"/>
            <a:stretch>
              <a:fillRect/>
            </a:stretch>
          </a:blipFill>
        </p:spPr>
        <p:txBody>
          <a:bodyPr anchor="ctr"/>
          <a:p>
            <a:pPr algn="ctr">
              <a:defRPr/>
            </a:pPr>
            <a:endParaRPr lang="ko-KR" altLang="en-US">
              <a:latin typeface="맑은 고딕"/>
            </a:endParaRPr>
          </a:p>
        </p:txBody>
      </p:sp>
      <p:sp>
        <p:nvSpPr>
          <p:cNvPr id="72" name="Freeform 72"/>
          <p:cNvSpPr/>
          <p:nvPr/>
        </p:nvSpPr>
        <p:spPr>
          <a:xfrm>
            <a:off x="12738887" y="4372949"/>
            <a:ext cx="1046468" cy="1193041"/>
          </a:xfrm>
          <a:custGeom>
            <a:avLst/>
            <a:gdLst/>
            <a:rect l="l" t="t" r="r" b="b"/>
            <a:pathLst>
              <a:path w="1046468" h="1193041">
                <a:moveTo>
                  <a:pt x="0" y="0"/>
                </a:moveTo>
                <a:lnTo>
                  <a:pt x="1046468" y="0"/>
                </a:lnTo>
                <a:lnTo>
                  <a:pt x="1046468" y="1193041"/>
                </a:lnTo>
                <a:lnTo>
                  <a:pt x="0" y="1193041"/>
                </a:lnTo>
                <a:lnTo>
                  <a:pt x="0" y="0"/>
                </a:lnTo>
                <a:close/>
              </a:path>
            </a:pathLst>
          </a:custGeom>
          <a:blipFill rotWithShape="1">
            <a:blip r:embed="rId24"/>
            <a:stretch>
              <a:fillRect/>
            </a:stretch>
          </a:blipFill>
        </p:spPr>
        <p:txBody>
          <a:bodyPr anchor="ctr"/>
          <a:p>
            <a:pPr algn="ctr">
              <a:defRPr/>
            </a:pPr>
            <a:endParaRPr lang="ko-KR" altLang="en-US">
              <a:latin typeface="맑은 고딕"/>
            </a:endParaRPr>
          </a:p>
        </p:txBody>
      </p:sp>
      <p:sp>
        <p:nvSpPr>
          <p:cNvPr id="73" name="Freeform 73"/>
          <p:cNvSpPr/>
          <p:nvPr/>
        </p:nvSpPr>
        <p:spPr>
          <a:xfrm>
            <a:off x="11257126" y="4432060"/>
            <a:ext cx="1029291" cy="1193041"/>
          </a:xfrm>
          <a:custGeom>
            <a:avLst/>
            <a:gdLst/>
            <a:rect l="l" t="t" r="r" b="b"/>
            <a:pathLst>
              <a:path w="1029291" h="1193041">
                <a:moveTo>
                  <a:pt x="0" y="0"/>
                </a:moveTo>
                <a:lnTo>
                  <a:pt x="1029291" y="0"/>
                </a:lnTo>
                <a:lnTo>
                  <a:pt x="1029291" y="1193041"/>
                </a:lnTo>
                <a:lnTo>
                  <a:pt x="0" y="1193041"/>
                </a:lnTo>
                <a:lnTo>
                  <a:pt x="0" y="0"/>
                </a:lnTo>
                <a:close/>
              </a:path>
            </a:pathLst>
          </a:custGeom>
          <a:blipFill rotWithShape="1">
            <a:blip r:embed="rId25"/>
            <a:stretch>
              <a:fillRect/>
            </a:stretch>
          </a:blipFill>
        </p:spPr>
        <p:txBody>
          <a:bodyPr anchor="ctr"/>
          <a:p>
            <a:pPr algn="ctr">
              <a:defRPr/>
            </a:pPr>
            <a:endParaRPr lang="ko-KR" altLang="en-US">
              <a:latin typeface="맑은 고딕"/>
            </a:endParaRPr>
          </a:p>
        </p:txBody>
      </p:sp>
      <p:sp>
        <p:nvSpPr>
          <p:cNvPr id="74" name="Freeform 74"/>
          <p:cNvSpPr/>
          <p:nvPr/>
        </p:nvSpPr>
        <p:spPr>
          <a:xfrm>
            <a:off x="13947210" y="4310191"/>
            <a:ext cx="1255799" cy="1255799"/>
          </a:xfrm>
          <a:custGeom>
            <a:avLst/>
            <a:gdLst/>
            <a:rect l="l" t="t" r="r" b="b"/>
            <a:pathLst>
              <a:path w="1255799" h="1255799">
                <a:moveTo>
                  <a:pt x="0" y="0"/>
                </a:moveTo>
                <a:lnTo>
                  <a:pt x="1255799" y="0"/>
                </a:lnTo>
                <a:lnTo>
                  <a:pt x="1255799" y="1255799"/>
                </a:lnTo>
                <a:lnTo>
                  <a:pt x="0" y="1255799"/>
                </a:lnTo>
                <a:lnTo>
                  <a:pt x="0" y="0"/>
                </a:lnTo>
                <a:close/>
              </a:path>
            </a:pathLst>
          </a:custGeom>
          <a:blipFill rotWithShape="1">
            <a:blip r:embed="rId26"/>
            <a:stretch>
              <a:fillRect/>
            </a:stretch>
          </a:blipFill>
        </p:spPr>
        <p:txBody>
          <a:bodyPr anchor="ctr"/>
          <a:p>
            <a:pPr algn="ctr">
              <a:defRPr/>
            </a:pPr>
            <a:endParaRPr lang="ko-KR" altLang="en-US">
              <a:latin typeface="맑은 고딕"/>
            </a:endParaRPr>
          </a:p>
        </p:txBody>
      </p:sp>
      <p:grpSp>
        <p:nvGrpSpPr>
          <p:cNvPr id="75" name="Group 75"/>
          <p:cNvGrpSpPr/>
          <p:nvPr/>
        </p:nvGrpSpPr>
        <p:grpSpPr>
          <a:xfrm rot="0">
            <a:off x="10642237" y="6211223"/>
            <a:ext cx="3329069" cy="3040186"/>
            <a:chOff x="0" y="0"/>
            <a:chExt cx="4438759" cy="4053582"/>
          </a:xfrm>
        </p:grpSpPr>
        <p:sp>
          <p:nvSpPr>
            <p:cNvPr id="76" name="AutoShape 76"/>
            <p:cNvSpPr/>
            <p:nvPr/>
          </p:nvSpPr>
          <p:spPr>
            <a:xfrm>
              <a:off x="28028" y="28028"/>
              <a:ext cx="4361034" cy="0"/>
            </a:xfrm>
            <a:prstGeom prst="line">
              <a:avLst/>
            </a:prstGeom>
            <a:ln w="56056" cap="flat">
              <a:solidFill>
                <a:srgbClr val="485849"/>
              </a:solidFill>
              <a:prstDash val="sysDash"/>
              <a:headEnd w="sm" len="sm"/>
              <a:tailEnd w="sm" len="sm"/>
            </a:ln>
          </p:spPr>
          <p:txBody>
            <a:bodyPr wrap="square" anchor="ctr"/>
            <a:p>
              <a:pPr algn="ctr">
                <a:defRPr/>
              </a:pPr>
              <a:endParaRPr lang="ko-KR" altLang="en-US">
                <a:latin typeface="맑은 고딕"/>
              </a:endParaRPr>
            </a:p>
          </p:txBody>
        </p:sp>
        <p:sp>
          <p:nvSpPr>
            <p:cNvPr id="77" name="AutoShape 77"/>
            <p:cNvSpPr/>
            <p:nvPr/>
          </p:nvSpPr>
          <p:spPr>
            <a:xfrm>
              <a:off x="28028" y="4025553"/>
              <a:ext cx="4361034" cy="0"/>
            </a:xfrm>
            <a:prstGeom prst="line">
              <a:avLst/>
            </a:prstGeom>
            <a:ln w="56056" cap="flat">
              <a:solidFill>
                <a:srgbClr val="485849"/>
              </a:solidFill>
              <a:prstDash val="sysDash"/>
              <a:headEnd w="sm" len="sm"/>
              <a:tailEnd w="sm" len="sm"/>
            </a:ln>
          </p:spPr>
          <p:txBody>
            <a:bodyPr wrap="square" anchor="ctr"/>
            <a:p>
              <a:pPr algn="ctr">
                <a:defRPr/>
              </a:pPr>
              <a:endParaRPr lang="ko-KR" altLang="en-US">
                <a:latin typeface="맑은 고딕"/>
              </a:endParaRPr>
            </a:p>
          </p:txBody>
        </p:sp>
        <p:sp>
          <p:nvSpPr>
            <p:cNvPr id="78" name="AutoShape 78"/>
            <p:cNvSpPr/>
            <p:nvPr/>
          </p:nvSpPr>
          <p:spPr>
            <a:xfrm flipV="1">
              <a:off x="28028" y="28028"/>
              <a:ext cx="0" cy="3997525"/>
            </a:xfrm>
            <a:prstGeom prst="line">
              <a:avLst/>
            </a:prstGeom>
            <a:ln w="56056" cap="flat">
              <a:solidFill>
                <a:srgbClr val="485849"/>
              </a:solidFill>
              <a:prstDash val="sysDash"/>
              <a:headEnd w="sm" len="sm"/>
              <a:tailEnd w="sm" len="sm"/>
            </a:ln>
          </p:spPr>
          <p:txBody>
            <a:bodyPr wrap="square" anchor="ctr"/>
            <a:p>
              <a:pPr algn="ctr">
                <a:defRPr/>
              </a:pPr>
              <a:endParaRPr lang="ko-KR" altLang="en-US">
                <a:latin typeface="맑은 고딕"/>
              </a:endParaRPr>
            </a:p>
          </p:txBody>
        </p:sp>
        <p:sp>
          <p:nvSpPr>
            <p:cNvPr id="79" name="AutoShape 79"/>
            <p:cNvSpPr/>
            <p:nvPr/>
          </p:nvSpPr>
          <p:spPr>
            <a:xfrm flipV="1">
              <a:off x="4410731" y="28028"/>
              <a:ext cx="0" cy="3997525"/>
            </a:xfrm>
            <a:prstGeom prst="line">
              <a:avLst/>
            </a:prstGeom>
            <a:ln w="56056" cap="flat">
              <a:solidFill>
                <a:srgbClr val="485849"/>
              </a:solidFill>
              <a:prstDash val="sysDash"/>
              <a:headEnd w="sm" len="sm"/>
              <a:tailEnd w="sm" len="sm"/>
            </a:ln>
          </p:spPr>
          <p:txBody>
            <a:bodyPr wrap="square" anchor="ctr"/>
            <a:p>
              <a:pPr algn="ctr">
                <a:defRPr/>
              </a:pPr>
              <a:endParaRPr lang="ko-KR" altLang="en-US">
                <a:latin typeface="맑은 고딕"/>
              </a:endParaRPr>
            </a:p>
          </p:txBody>
        </p:sp>
      </p:grpSp>
      <p:grpSp>
        <p:nvGrpSpPr>
          <p:cNvPr id="80" name="Group 80"/>
          <p:cNvGrpSpPr/>
          <p:nvPr/>
        </p:nvGrpSpPr>
        <p:grpSpPr>
          <a:xfrm rot="0">
            <a:off x="10642237" y="5943216"/>
            <a:ext cx="3321588" cy="544174"/>
            <a:chOff x="0" y="0"/>
            <a:chExt cx="1301735" cy="213262"/>
          </a:xfrm>
        </p:grpSpPr>
        <p:sp>
          <p:nvSpPr>
            <p:cNvPr id="81" name="Freeform 81"/>
            <p:cNvSpPr/>
            <p:nvPr/>
          </p:nvSpPr>
          <p:spPr>
            <a:xfrm>
              <a:off x="0" y="0"/>
              <a:ext cx="1301735" cy="213262"/>
            </a:xfrm>
            <a:custGeom>
              <a:avLst/>
              <a:gdLst/>
              <a:rect l="l" t="t" r="r" b="b"/>
              <a:pathLst>
                <a:path w="1301735" h="213262">
                  <a:moveTo>
                    <a:pt x="1098535" y="0"/>
                  </a:moveTo>
                  <a:cubicBezTo>
                    <a:pt x="1210759" y="0"/>
                    <a:pt x="1301735" y="47740"/>
                    <a:pt x="1301735" y="106631"/>
                  </a:cubicBezTo>
                  <a:cubicBezTo>
                    <a:pt x="1301735" y="165522"/>
                    <a:pt x="1210759" y="213262"/>
                    <a:pt x="1098535" y="213262"/>
                  </a:cubicBezTo>
                  <a:lnTo>
                    <a:pt x="203200" y="213262"/>
                  </a:lnTo>
                  <a:cubicBezTo>
                    <a:pt x="90976" y="213262"/>
                    <a:pt x="0" y="165522"/>
                    <a:pt x="0" y="106631"/>
                  </a:cubicBezTo>
                  <a:cubicBezTo>
                    <a:pt x="0" y="47740"/>
                    <a:pt x="90976" y="0"/>
                    <a:pt x="203200" y="0"/>
                  </a:cubicBezTo>
                  <a:close/>
                </a:path>
              </a:pathLst>
            </a:custGeom>
            <a:solidFill>
              <a:srgbClr val="e6ef9a"/>
            </a:solidFill>
          </p:spPr>
          <p:txBody>
            <a:bodyPr anchor="ctr"/>
            <a:p>
              <a:pPr algn="ctr">
                <a:defRPr/>
              </a:pPr>
              <a:endParaRPr lang="ko-KR" altLang="en-US">
                <a:latin typeface="맑은 고딕"/>
              </a:endParaRPr>
            </a:p>
          </p:txBody>
        </p:sp>
        <p:sp>
          <p:nvSpPr>
            <p:cNvPr id="82" name="TextBox 82"/>
            <p:cNvSpPr txBox="1"/>
            <p:nvPr/>
          </p:nvSpPr>
          <p:spPr>
            <a:xfrm>
              <a:off x="0" y="-47625"/>
              <a:ext cx="1301735" cy="260887"/>
            </a:xfrm>
            <a:prstGeom prst="rect">
              <a:avLst/>
            </a:prstGeom>
          </p:spPr>
          <p:txBody>
            <a:bodyPr lIns="50800" tIns="50800" rIns="50800" bIns="50800" anchor="ctr"/>
            <a:lstStyle/>
            <a:p>
              <a:pPr algn="ctr">
                <a:lnSpc>
                  <a:spcPts val="3079"/>
                </a:lnSpc>
                <a:defRPr/>
              </a:pPr>
              <a:r>
                <a:rPr lang="en-US" sz="2199">
                  <a:solidFill>
                    <a:srgbClr val="000000"/>
                  </a:solidFill>
                  <a:latin typeface="맑은 고딕"/>
                  <a:ea typeface="맑은 고딕"/>
                  <a:cs typeface="TDTD순고딕"/>
                  <a:sym typeface="TDTD순고딕"/>
                </a:rPr>
                <a:t>API</a:t>
              </a:r>
              <a:endParaRPr lang="en-US" sz="2199">
                <a:solidFill>
                  <a:srgbClr val="000000"/>
                </a:solidFill>
                <a:latin typeface="맑은 고딕"/>
                <a:ea typeface="맑은 고딕"/>
                <a:cs typeface="TDTD순고딕"/>
                <a:sym typeface="TDTD순고딕"/>
              </a:endParaRPr>
            </a:p>
          </p:txBody>
        </p:sp>
      </p:grpSp>
      <p:sp>
        <p:nvSpPr>
          <p:cNvPr id="83" name="Freeform 83"/>
          <p:cNvSpPr/>
          <p:nvPr/>
        </p:nvSpPr>
        <p:spPr>
          <a:xfrm>
            <a:off x="11271872" y="6725515"/>
            <a:ext cx="2092896" cy="1090190"/>
          </a:xfrm>
          <a:custGeom>
            <a:avLst/>
            <a:gdLst/>
            <a:rect l="l" t="t" r="r" b="b"/>
            <a:pathLst>
              <a:path w="2092896" h="1090190">
                <a:moveTo>
                  <a:pt x="0" y="0"/>
                </a:moveTo>
                <a:lnTo>
                  <a:pt x="2092896" y="0"/>
                </a:lnTo>
                <a:lnTo>
                  <a:pt x="2092896" y="1090190"/>
                </a:lnTo>
                <a:lnTo>
                  <a:pt x="0" y="1090190"/>
                </a:lnTo>
                <a:lnTo>
                  <a:pt x="0" y="0"/>
                </a:lnTo>
                <a:close/>
              </a:path>
            </a:pathLst>
          </a:custGeom>
          <a:blipFill rotWithShape="1">
            <a:blip r:embed="rId27"/>
            <a:stretch>
              <a:fillRect/>
            </a:stretch>
          </a:blipFill>
        </p:spPr>
        <p:txBody>
          <a:bodyPr anchor="ctr"/>
          <a:p>
            <a:pPr algn="ctr">
              <a:defRPr/>
            </a:pPr>
            <a:endParaRPr lang="ko-KR" altLang="en-US">
              <a:latin typeface="맑은 고딕"/>
            </a:endParaRPr>
          </a:p>
        </p:txBody>
      </p:sp>
      <p:sp>
        <p:nvSpPr>
          <p:cNvPr id="84" name="Freeform 84"/>
          <p:cNvSpPr/>
          <p:nvPr/>
        </p:nvSpPr>
        <p:spPr>
          <a:xfrm>
            <a:off x="11113697" y="8264803"/>
            <a:ext cx="2386148" cy="504074"/>
          </a:xfrm>
          <a:custGeom>
            <a:avLst/>
            <a:gdLst/>
            <a:rect l="l" t="t" r="r" b="b"/>
            <a:pathLst>
              <a:path w="2386148" h="504074">
                <a:moveTo>
                  <a:pt x="0" y="0"/>
                </a:moveTo>
                <a:lnTo>
                  <a:pt x="2386149" y="0"/>
                </a:lnTo>
                <a:lnTo>
                  <a:pt x="2386149" y="504074"/>
                </a:lnTo>
                <a:lnTo>
                  <a:pt x="0" y="504074"/>
                </a:lnTo>
                <a:lnTo>
                  <a:pt x="0" y="0"/>
                </a:lnTo>
                <a:close/>
              </a:path>
            </a:pathLst>
          </a:custGeom>
          <a:blipFill rotWithShape="1">
            <a:blip r:embed="rId28"/>
            <a:stretch>
              <a:fillRect/>
            </a:stretch>
          </a:blipFill>
        </p:spPr>
        <p:txBody>
          <a:bodyPr anchor="ctr"/>
          <a:p>
            <a:pPr algn="ctr">
              <a:defRPr/>
            </a:pPr>
            <a:endParaRPr lang="ko-KR" altLang="en-US">
              <a:latin typeface="맑은 고딕"/>
            </a:endParaRPr>
          </a:p>
        </p:txBody>
      </p:sp>
      <p:sp>
        <p:nvSpPr>
          <p:cNvPr id="85" name="TextBox 85"/>
          <p:cNvSpPr txBox="1"/>
          <p:nvPr/>
        </p:nvSpPr>
        <p:spPr>
          <a:xfrm>
            <a:off x="1398728" y="904875"/>
            <a:ext cx="9166442" cy="1095375"/>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맑은 고딕"/>
                <a:ea typeface="맑은 고딕"/>
                <a:cs typeface="Tlab 레트로라이프 Bold"/>
                <a:sym typeface="Tlab 레트로라이프 Bold"/>
              </a:rPr>
              <a:t>04 </a:t>
            </a:r>
            <a:r>
              <a:rPr lang="en-US" sz="6110" b="1">
                <a:solidFill>
                  <a:srgbClr val="485849">
                    <a:alpha val="73730"/>
                  </a:srgbClr>
                </a:solidFill>
                <a:latin typeface="맑은 고딕"/>
                <a:ea typeface="맑은 고딕"/>
                <a:cs typeface="Tlab 레트로라이프 Bold"/>
                <a:sym typeface="Tlab 레트로라이프 Bold"/>
              </a:rPr>
              <a:t>개발환경  및 사용기술 </a:t>
            </a:r>
            <a:endParaRPr lang="en-US" sz="6110" b="1">
              <a:solidFill>
                <a:srgbClr val="485849">
                  <a:alpha val="73730"/>
                </a:srgbClr>
              </a:solidFill>
              <a:latin typeface="맑은 고딕"/>
              <a:ea typeface="맑은 고딕"/>
              <a:cs typeface="Tlab 레트로라이프 Bold"/>
              <a:sym typeface="Tlab 레트로라이프 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2" cy="10455849"/>
            <a:chOff x="0" y="0"/>
            <a:chExt cx="27795016"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latin typeface="맑은 고딕"/>
              </a:endParaRPr>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latin typeface="맑은 고딕"/>
              </a:endParaRPr>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latin typeface="맑은 고딕"/>
              </a:endParaRPr>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latin typeface="맑은 고딕"/>
              </a:endParaRPr>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latin typeface="맑은 고딕"/>
              </a:endParaRPr>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latin typeface="맑은 고딕"/>
              </a:endParaRPr>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latin typeface="맑은 고딕"/>
              </a:endParaRPr>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latin typeface="맑은 고딕"/>
              </a:endParaRPr>
            </a:p>
          </p:txBody>
        </p:sp>
      </p:grpSp>
      <p:grpSp>
        <p:nvGrpSpPr>
          <p:cNvPr id="11" name="Group 11"/>
          <p:cNvGrpSpPr/>
          <p:nvPr/>
        </p:nvGrpSpPr>
        <p:grpSpPr>
          <a:xfrm rot="0">
            <a:off x="1028700" y="815806"/>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latin typeface="맑은 고딕"/>
                </a:endParaRPr>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485849"/>
                </a:solidFill>
                <a:prstDash val="solid"/>
                <a:miter/>
              </a:ln>
            </p:spPr>
            <p:txBody>
              <a:bodyPr anchor="ctr"/>
              <a:p>
                <a:pPr algn="ctr">
                  <a:defRPr/>
                </a:pPr>
                <a:endParaRPr lang="ko-KR" altLang="en-US">
                  <a:latin typeface="맑은 고딕"/>
                </a:endParaRPr>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sp>
        <p:nvSpPr>
          <p:cNvPr id="18" name="Freeform 18"/>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0"/>
            <a:stretch>
              <a:fillRect/>
            </a:stretch>
          </a:blipFill>
        </p:spPr>
        <p:txBody>
          <a:bodyPr anchor="ctr"/>
          <a:p>
            <a:pPr algn="ctr">
              <a:defRPr/>
            </a:pPr>
            <a:endParaRPr lang="ko-KR" altLang="en-US">
              <a:latin typeface="맑은 고딕"/>
            </a:endParaRPr>
          </a:p>
        </p:txBody>
      </p:sp>
      <p:grpSp>
        <p:nvGrpSpPr>
          <p:cNvPr id="19" name="Group 19"/>
          <p:cNvGrpSpPr/>
          <p:nvPr/>
        </p:nvGrpSpPr>
        <p:grpSpPr>
          <a:xfrm rot="0">
            <a:off x="9409458" y="2692888"/>
            <a:ext cx="6656245" cy="6379602"/>
            <a:chOff x="0" y="0"/>
            <a:chExt cx="8874993" cy="8506135"/>
          </a:xfrm>
        </p:grpSpPr>
        <p:sp>
          <p:nvSpPr>
            <p:cNvPr id="20" name="AutoShape 20"/>
            <p:cNvSpPr/>
            <p:nvPr/>
          </p:nvSpPr>
          <p:spPr>
            <a:xfrm>
              <a:off x="52206" y="52206"/>
              <a:ext cx="8727218" cy="0"/>
            </a:xfrm>
            <a:prstGeom prst="line">
              <a:avLst/>
            </a:prstGeom>
            <a:ln w="104411" cap="flat">
              <a:solidFill>
                <a:srgbClr val="485849"/>
              </a:solidFill>
              <a:prstDash val="sysDash"/>
              <a:headEnd w="sm" len="sm"/>
              <a:tailEnd w="sm" len="sm"/>
            </a:ln>
          </p:spPr>
          <p:txBody>
            <a:bodyPr wrap="square" anchor="ctr"/>
            <a:p>
              <a:pPr algn="ctr">
                <a:defRPr/>
              </a:pPr>
              <a:endParaRPr lang="ko-KR" altLang="en-US">
                <a:latin typeface="맑은 고딕"/>
              </a:endParaRPr>
            </a:p>
          </p:txBody>
        </p:sp>
        <p:sp>
          <p:nvSpPr>
            <p:cNvPr id="21" name="AutoShape 21"/>
            <p:cNvSpPr/>
            <p:nvPr/>
          </p:nvSpPr>
          <p:spPr>
            <a:xfrm>
              <a:off x="52206" y="8453930"/>
              <a:ext cx="8727218" cy="0"/>
            </a:xfrm>
            <a:prstGeom prst="line">
              <a:avLst/>
            </a:prstGeom>
            <a:ln w="104411" cap="flat">
              <a:solidFill>
                <a:srgbClr val="485849"/>
              </a:solidFill>
              <a:prstDash val="sysDash"/>
              <a:headEnd w="sm" len="sm"/>
              <a:tailEnd w="sm" len="sm"/>
            </a:ln>
          </p:spPr>
          <p:txBody>
            <a:bodyPr wrap="square" anchor="ctr"/>
            <a:p>
              <a:pPr algn="ctr">
                <a:defRPr/>
              </a:pPr>
              <a:endParaRPr lang="ko-KR" altLang="en-US">
                <a:latin typeface="맑은 고딕"/>
              </a:endParaRPr>
            </a:p>
          </p:txBody>
        </p:sp>
        <p:sp>
          <p:nvSpPr>
            <p:cNvPr id="22" name="AutoShape 22"/>
            <p:cNvSpPr/>
            <p:nvPr/>
          </p:nvSpPr>
          <p:spPr>
            <a:xfrm flipV="1">
              <a:off x="52206" y="52206"/>
              <a:ext cx="0" cy="8401724"/>
            </a:xfrm>
            <a:prstGeom prst="line">
              <a:avLst/>
            </a:prstGeom>
            <a:ln w="104411" cap="flat">
              <a:solidFill>
                <a:srgbClr val="485849"/>
              </a:solidFill>
              <a:prstDash val="sysDash"/>
              <a:headEnd w="sm" len="sm"/>
              <a:tailEnd w="sm" len="sm"/>
            </a:ln>
          </p:spPr>
          <p:txBody>
            <a:bodyPr wrap="square" anchor="ctr"/>
            <a:p>
              <a:pPr algn="ctr">
                <a:defRPr/>
              </a:pPr>
              <a:endParaRPr lang="ko-KR" altLang="en-US">
                <a:latin typeface="맑은 고딕"/>
              </a:endParaRPr>
            </a:p>
          </p:txBody>
        </p:sp>
        <p:sp>
          <p:nvSpPr>
            <p:cNvPr id="23" name="AutoShape 23"/>
            <p:cNvSpPr/>
            <p:nvPr/>
          </p:nvSpPr>
          <p:spPr>
            <a:xfrm flipV="1">
              <a:off x="8822788" y="52206"/>
              <a:ext cx="0" cy="8401724"/>
            </a:xfrm>
            <a:prstGeom prst="line">
              <a:avLst/>
            </a:prstGeom>
            <a:ln w="104411" cap="flat">
              <a:solidFill>
                <a:srgbClr val="485849"/>
              </a:solidFill>
              <a:prstDash val="sysDash"/>
              <a:headEnd w="sm" len="sm"/>
              <a:tailEnd w="sm" len="sm"/>
            </a:ln>
          </p:spPr>
          <p:txBody>
            <a:bodyPr wrap="square" anchor="ctr"/>
            <a:p>
              <a:pPr algn="ctr">
                <a:defRPr/>
              </a:pPr>
              <a:endParaRPr lang="ko-KR" altLang="en-US">
                <a:latin typeface="맑은 고딕"/>
              </a:endParaRPr>
            </a:p>
          </p:txBody>
        </p:sp>
      </p:grpSp>
      <p:grpSp>
        <p:nvGrpSpPr>
          <p:cNvPr id="24" name="Group 24"/>
          <p:cNvGrpSpPr/>
          <p:nvPr/>
        </p:nvGrpSpPr>
        <p:grpSpPr>
          <a:xfrm rot="0">
            <a:off x="11076787" y="2323240"/>
            <a:ext cx="3321588" cy="701422"/>
            <a:chOff x="0" y="0"/>
            <a:chExt cx="1301735" cy="274888"/>
          </a:xfrm>
        </p:grpSpPr>
        <p:sp>
          <p:nvSpPr>
            <p:cNvPr id="25" name="Freeform 25"/>
            <p:cNvSpPr/>
            <p:nvPr/>
          </p:nvSpPr>
          <p:spPr>
            <a:xfrm>
              <a:off x="0" y="0"/>
              <a:ext cx="1301735" cy="274888"/>
            </a:xfrm>
            <a:custGeom>
              <a:avLst/>
              <a:gdLst/>
              <a:rect l="l" t="t" r="r" b="b"/>
              <a:pathLst>
                <a:path w="1301735" h="274888">
                  <a:moveTo>
                    <a:pt x="1098535" y="0"/>
                  </a:moveTo>
                  <a:cubicBezTo>
                    <a:pt x="1210759" y="0"/>
                    <a:pt x="1301735" y="61536"/>
                    <a:pt x="1301735" y="137444"/>
                  </a:cubicBezTo>
                  <a:cubicBezTo>
                    <a:pt x="1301735" y="213353"/>
                    <a:pt x="1210759" y="274888"/>
                    <a:pt x="1098535" y="274888"/>
                  </a:cubicBezTo>
                  <a:lnTo>
                    <a:pt x="203200" y="274888"/>
                  </a:lnTo>
                  <a:cubicBezTo>
                    <a:pt x="90976" y="274888"/>
                    <a:pt x="0" y="213353"/>
                    <a:pt x="0" y="137444"/>
                  </a:cubicBezTo>
                  <a:cubicBezTo>
                    <a:pt x="0" y="61536"/>
                    <a:pt x="90976" y="0"/>
                    <a:pt x="203200" y="0"/>
                  </a:cubicBezTo>
                  <a:close/>
                </a:path>
              </a:pathLst>
            </a:custGeom>
            <a:solidFill>
              <a:srgbClr val="e6ef9a"/>
            </a:solidFill>
          </p:spPr>
          <p:txBody>
            <a:bodyPr anchor="ctr"/>
            <a:p>
              <a:pPr algn="ctr">
                <a:defRPr/>
              </a:pPr>
              <a:endParaRPr lang="ko-KR" altLang="en-US">
                <a:latin typeface="맑은 고딕"/>
              </a:endParaRPr>
            </a:p>
          </p:txBody>
        </p:sp>
        <p:sp>
          <p:nvSpPr>
            <p:cNvPr id="26" name="TextBox 26"/>
            <p:cNvSpPr txBox="1"/>
            <p:nvPr/>
          </p:nvSpPr>
          <p:spPr>
            <a:xfrm>
              <a:off x="0" y="-47625"/>
              <a:ext cx="1301735" cy="322513"/>
            </a:xfrm>
            <a:prstGeom prst="rect">
              <a:avLst/>
            </a:prstGeom>
          </p:spPr>
          <p:txBody>
            <a:bodyPr lIns="50800" tIns="50800" rIns="50800" bIns="50800" anchor="ctr"/>
            <a:lstStyle/>
            <a:p>
              <a:pPr algn="ctr">
                <a:lnSpc>
                  <a:spcPts val="3079"/>
                </a:lnSpc>
                <a:defRPr/>
              </a:pPr>
              <a:r>
                <a:rPr lang="en-US" sz="2199">
                  <a:solidFill>
                    <a:srgbClr val="000000"/>
                  </a:solidFill>
                  <a:latin typeface="맑은 고딕"/>
                  <a:ea typeface="맑은 고딕"/>
                  <a:cs typeface="TDTD순고딕"/>
                  <a:sym typeface="TDTD순고딕"/>
                </a:rPr>
                <a:t>BackEnd</a:t>
              </a:r>
              <a:endParaRPr lang="en-US" sz="2199">
                <a:solidFill>
                  <a:srgbClr val="000000"/>
                </a:solidFill>
                <a:latin typeface="맑은 고딕"/>
                <a:ea typeface="맑은 고딕"/>
                <a:cs typeface="TDTD순고딕"/>
                <a:sym typeface="TDTD순고딕"/>
              </a:endParaRPr>
            </a:p>
          </p:txBody>
        </p:sp>
      </p:grpSp>
      <p:sp>
        <p:nvSpPr>
          <p:cNvPr id="27" name="Freeform 27"/>
          <p:cNvSpPr/>
          <p:nvPr/>
        </p:nvSpPr>
        <p:spPr>
          <a:xfrm>
            <a:off x="9966017" y="3379092"/>
            <a:ext cx="1112259" cy="1112259"/>
          </a:xfrm>
          <a:custGeom>
            <a:avLst/>
            <a:gdLst/>
            <a:rect l="l" t="t" r="r" b="b"/>
            <a:pathLst>
              <a:path w="1112259" h="1112259">
                <a:moveTo>
                  <a:pt x="0" y="0"/>
                </a:moveTo>
                <a:lnTo>
                  <a:pt x="1112259" y="0"/>
                </a:lnTo>
                <a:lnTo>
                  <a:pt x="1112259" y="1112259"/>
                </a:lnTo>
                <a:lnTo>
                  <a:pt x="0" y="1112259"/>
                </a:lnTo>
                <a:lnTo>
                  <a:pt x="0" y="0"/>
                </a:lnTo>
                <a:close/>
              </a:path>
            </a:pathLst>
          </a:custGeom>
          <a:blipFill rotWithShape="1">
            <a:blip r:embed="rId11"/>
            <a:stretch>
              <a:fillRect/>
            </a:stretch>
          </a:blipFill>
        </p:spPr>
        <p:txBody>
          <a:bodyPr anchor="ctr"/>
          <a:p>
            <a:pPr algn="ctr">
              <a:defRPr/>
            </a:pPr>
            <a:endParaRPr lang="ko-KR" altLang="en-US">
              <a:latin typeface="맑은 고딕"/>
            </a:endParaRPr>
          </a:p>
        </p:txBody>
      </p:sp>
      <p:sp>
        <p:nvSpPr>
          <p:cNvPr id="28" name="Freeform 28"/>
          <p:cNvSpPr/>
          <p:nvPr/>
        </p:nvSpPr>
        <p:spPr>
          <a:xfrm>
            <a:off x="11977445" y="3379092"/>
            <a:ext cx="1112259" cy="1112259"/>
          </a:xfrm>
          <a:custGeom>
            <a:avLst/>
            <a:gdLst/>
            <a:rect l="l" t="t" r="r" b="b"/>
            <a:pathLst>
              <a:path w="1112259" h="1112259">
                <a:moveTo>
                  <a:pt x="0" y="0"/>
                </a:moveTo>
                <a:lnTo>
                  <a:pt x="1112258" y="0"/>
                </a:lnTo>
                <a:lnTo>
                  <a:pt x="1112258" y="1112259"/>
                </a:lnTo>
                <a:lnTo>
                  <a:pt x="0" y="1112259"/>
                </a:lnTo>
                <a:lnTo>
                  <a:pt x="0" y="0"/>
                </a:lnTo>
                <a:close/>
              </a:path>
            </a:pathLst>
          </a:custGeom>
          <a:blipFill rotWithShape="1">
            <a:blip r:embed="rId12"/>
            <a:stretch>
              <a:fillRect/>
            </a:stretch>
          </a:blipFill>
        </p:spPr>
        <p:txBody>
          <a:bodyPr anchor="ctr"/>
          <a:p>
            <a:pPr algn="ctr">
              <a:defRPr/>
            </a:pPr>
            <a:endParaRPr lang="ko-KR" altLang="en-US">
              <a:latin typeface="맑은 고딕"/>
            </a:endParaRPr>
          </a:p>
        </p:txBody>
      </p:sp>
      <p:sp>
        <p:nvSpPr>
          <p:cNvPr id="29" name="Freeform 29"/>
          <p:cNvSpPr/>
          <p:nvPr/>
        </p:nvSpPr>
        <p:spPr>
          <a:xfrm>
            <a:off x="13985053" y="3470667"/>
            <a:ext cx="1384406" cy="1163089"/>
          </a:xfrm>
          <a:custGeom>
            <a:avLst/>
            <a:gdLst/>
            <a:rect l="l" t="t" r="r" b="b"/>
            <a:pathLst>
              <a:path w="1384406" h="1163089">
                <a:moveTo>
                  <a:pt x="0" y="0"/>
                </a:moveTo>
                <a:lnTo>
                  <a:pt x="1384406" y="0"/>
                </a:lnTo>
                <a:lnTo>
                  <a:pt x="1384406" y="1163089"/>
                </a:lnTo>
                <a:lnTo>
                  <a:pt x="0" y="1163089"/>
                </a:lnTo>
                <a:lnTo>
                  <a:pt x="0" y="0"/>
                </a:lnTo>
                <a:close/>
              </a:path>
            </a:pathLst>
          </a:custGeom>
          <a:blipFill rotWithShape="1">
            <a:blip r:embed="rId13"/>
            <a:stretch>
              <a:fillRect/>
            </a:stretch>
          </a:blipFill>
        </p:spPr>
        <p:txBody>
          <a:bodyPr anchor="ctr"/>
          <a:p>
            <a:pPr algn="ctr">
              <a:defRPr/>
            </a:pPr>
            <a:endParaRPr lang="ko-KR" altLang="en-US">
              <a:latin typeface="맑은 고딕"/>
            </a:endParaRPr>
          </a:p>
        </p:txBody>
      </p:sp>
      <p:sp>
        <p:nvSpPr>
          <p:cNvPr id="30" name="Freeform 30"/>
          <p:cNvSpPr/>
          <p:nvPr/>
        </p:nvSpPr>
        <p:spPr>
          <a:xfrm>
            <a:off x="10247784" y="5483739"/>
            <a:ext cx="1833076" cy="797900"/>
          </a:xfrm>
          <a:custGeom>
            <a:avLst/>
            <a:gdLst/>
            <a:rect l="l" t="t" r="r" b="b"/>
            <a:pathLst>
              <a:path w="1833076" h="797900">
                <a:moveTo>
                  <a:pt x="0" y="0"/>
                </a:moveTo>
                <a:lnTo>
                  <a:pt x="1833076" y="0"/>
                </a:lnTo>
                <a:lnTo>
                  <a:pt x="1833076" y="797900"/>
                </a:lnTo>
                <a:lnTo>
                  <a:pt x="0" y="797900"/>
                </a:lnTo>
                <a:lnTo>
                  <a:pt x="0" y="0"/>
                </a:lnTo>
                <a:close/>
              </a:path>
            </a:pathLst>
          </a:custGeom>
          <a:blipFill rotWithShape="1">
            <a:blip r:embed="rId14"/>
            <a:stretch>
              <a:fillRect/>
            </a:stretch>
          </a:blipFill>
        </p:spPr>
        <p:txBody>
          <a:bodyPr anchor="ctr"/>
          <a:p>
            <a:pPr algn="ctr">
              <a:defRPr/>
            </a:pPr>
            <a:endParaRPr lang="ko-KR" altLang="en-US">
              <a:latin typeface="맑은 고딕"/>
            </a:endParaRPr>
          </a:p>
        </p:txBody>
      </p:sp>
      <p:sp>
        <p:nvSpPr>
          <p:cNvPr id="31" name="Freeform 31"/>
          <p:cNvSpPr/>
          <p:nvPr/>
        </p:nvSpPr>
        <p:spPr>
          <a:xfrm>
            <a:off x="10479124" y="7112566"/>
            <a:ext cx="1198305" cy="1198305"/>
          </a:xfrm>
          <a:custGeom>
            <a:avLst/>
            <a:gdLst/>
            <a:rect l="l" t="t" r="r" b="b"/>
            <a:pathLst>
              <a:path w="1198305" h="1198305">
                <a:moveTo>
                  <a:pt x="0" y="0"/>
                </a:moveTo>
                <a:lnTo>
                  <a:pt x="1198304" y="0"/>
                </a:lnTo>
                <a:lnTo>
                  <a:pt x="1198304" y="1198305"/>
                </a:lnTo>
                <a:lnTo>
                  <a:pt x="0" y="1198305"/>
                </a:lnTo>
                <a:lnTo>
                  <a:pt x="0" y="0"/>
                </a:lnTo>
                <a:close/>
              </a:path>
            </a:pathLst>
          </a:custGeom>
          <a:blipFill rotWithShape="1">
            <a:blip r:embed="rId15"/>
            <a:stretch>
              <a:fillRect/>
            </a:stretch>
          </a:blipFill>
        </p:spPr>
        <p:txBody>
          <a:bodyPr anchor="ctr"/>
          <a:p>
            <a:pPr algn="ctr">
              <a:defRPr/>
            </a:pPr>
            <a:endParaRPr lang="ko-KR" altLang="en-US">
              <a:latin typeface="맑은 고딕"/>
            </a:endParaRPr>
          </a:p>
        </p:txBody>
      </p:sp>
      <p:sp>
        <p:nvSpPr>
          <p:cNvPr id="32" name="Freeform 32"/>
          <p:cNvSpPr/>
          <p:nvPr/>
        </p:nvSpPr>
        <p:spPr>
          <a:xfrm>
            <a:off x="12943502" y="7487143"/>
            <a:ext cx="2617342" cy="658075"/>
          </a:xfrm>
          <a:custGeom>
            <a:avLst/>
            <a:gdLst/>
            <a:rect l="l" t="t" r="r" b="b"/>
            <a:pathLst>
              <a:path w="2617342" h="658075">
                <a:moveTo>
                  <a:pt x="0" y="0"/>
                </a:moveTo>
                <a:lnTo>
                  <a:pt x="2617342" y="0"/>
                </a:lnTo>
                <a:lnTo>
                  <a:pt x="2617342" y="658074"/>
                </a:lnTo>
                <a:lnTo>
                  <a:pt x="0" y="658074"/>
                </a:lnTo>
                <a:lnTo>
                  <a:pt x="0" y="0"/>
                </a:lnTo>
                <a:close/>
              </a:path>
            </a:pathLst>
          </a:custGeom>
          <a:blipFill rotWithShape="1">
            <a:blip r:embed="rId16"/>
            <a:stretch>
              <a:fillRect/>
            </a:stretch>
          </a:blipFill>
        </p:spPr>
        <p:txBody>
          <a:bodyPr anchor="ctr"/>
          <a:p>
            <a:pPr algn="ctr">
              <a:defRPr/>
            </a:pPr>
            <a:endParaRPr lang="ko-KR" altLang="en-US">
              <a:latin typeface="맑은 고딕"/>
            </a:endParaRPr>
          </a:p>
        </p:txBody>
      </p:sp>
      <p:sp>
        <p:nvSpPr>
          <p:cNvPr id="33" name="Freeform 33"/>
          <p:cNvSpPr/>
          <p:nvPr/>
        </p:nvSpPr>
        <p:spPr>
          <a:xfrm>
            <a:off x="13089703" y="5517540"/>
            <a:ext cx="1866317" cy="730298"/>
          </a:xfrm>
          <a:custGeom>
            <a:avLst/>
            <a:gdLst/>
            <a:rect l="l" t="t" r="r" b="b"/>
            <a:pathLst>
              <a:path w="1866317" h="730298">
                <a:moveTo>
                  <a:pt x="0" y="0"/>
                </a:moveTo>
                <a:lnTo>
                  <a:pt x="1866318" y="0"/>
                </a:lnTo>
                <a:lnTo>
                  <a:pt x="1866318" y="730298"/>
                </a:lnTo>
                <a:lnTo>
                  <a:pt x="0" y="730298"/>
                </a:lnTo>
                <a:lnTo>
                  <a:pt x="0" y="0"/>
                </a:lnTo>
                <a:close/>
              </a:path>
            </a:pathLst>
          </a:custGeom>
          <a:blipFill rotWithShape="1">
            <a:blip r:embed="rId17"/>
            <a:stretch>
              <a:fillRect/>
            </a:stretch>
          </a:blipFill>
        </p:spPr>
        <p:txBody>
          <a:bodyPr anchor="ctr"/>
          <a:p>
            <a:pPr algn="ctr">
              <a:defRPr/>
            </a:pPr>
            <a:endParaRPr lang="ko-KR" altLang="en-US">
              <a:latin typeface="맑은 고딕"/>
            </a:endParaRPr>
          </a:p>
        </p:txBody>
      </p:sp>
      <p:grpSp>
        <p:nvGrpSpPr>
          <p:cNvPr id="34" name="Group 34"/>
          <p:cNvGrpSpPr/>
          <p:nvPr/>
        </p:nvGrpSpPr>
        <p:grpSpPr>
          <a:xfrm rot="0">
            <a:off x="2250859" y="2645738"/>
            <a:ext cx="6656245" cy="3532359"/>
            <a:chOff x="0" y="0"/>
            <a:chExt cx="8874993" cy="4709812"/>
          </a:xfrm>
        </p:grpSpPr>
        <p:sp>
          <p:nvSpPr>
            <p:cNvPr id="35" name="AutoShape 35"/>
            <p:cNvSpPr/>
            <p:nvPr/>
          </p:nvSpPr>
          <p:spPr>
            <a:xfrm>
              <a:off x="52206" y="52206"/>
              <a:ext cx="8727218" cy="0"/>
            </a:xfrm>
            <a:prstGeom prst="line">
              <a:avLst/>
            </a:prstGeom>
            <a:ln w="104411" cap="flat">
              <a:solidFill>
                <a:srgbClr val="485849"/>
              </a:solidFill>
              <a:prstDash val="sysDash"/>
              <a:headEnd w="sm" len="sm"/>
              <a:tailEnd w="sm" len="sm"/>
            </a:ln>
          </p:spPr>
          <p:txBody>
            <a:bodyPr wrap="square" anchor="ctr"/>
            <a:p>
              <a:pPr algn="ctr">
                <a:defRPr/>
              </a:pPr>
              <a:endParaRPr lang="ko-KR" altLang="en-US">
                <a:latin typeface="맑은 고딕"/>
              </a:endParaRPr>
            </a:p>
          </p:txBody>
        </p:sp>
        <p:sp>
          <p:nvSpPr>
            <p:cNvPr id="36" name="AutoShape 36"/>
            <p:cNvSpPr/>
            <p:nvPr/>
          </p:nvSpPr>
          <p:spPr>
            <a:xfrm>
              <a:off x="52206" y="4657606"/>
              <a:ext cx="8727218" cy="0"/>
            </a:xfrm>
            <a:prstGeom prst="line">
              <a:avLst/>
            </a:prstGeom>
            <a:ln w="104411" cap="flat">
              <a:solidFill>
                <a:srgbClr val="485849"/>
              </a:solidFill>
              <a:prstDash val="sysDash"/>
              <a:headEnd w="sm" len="sm"/>
              <a:tailEnd w="sm" len="sm"/>
            </a:ln>
          </p:spPr>
          <p:txBody>
            <a:bodyPr wrap="square" anchor="ctr"/>
            <a:p>
              <a:pPr algn="ctr">
                <a:defRPr/>
              </a:pPr>
              <a:endParaRPr lang="ko-KR" altLang="en-US">
                <a:latin typeface="맑은 고딕"/>
              </a:endParaRPr>
            </a:p>
          </p:txBody>
        </p:sp>
        <p:sp>
          <p:nvSpPr>
            <p:cNvPr id="37" name="AutoShape 37"/>
            <p:cNvSpPr/>
            <p:nvPr/>
          </p:nvSpPr>
          <p:spPr>
            <a:xfrm flipV="1">
              <a:off x="52206" y="52206"/>
              <a:ext cx="0" cy="4605401"/>
            </a:xfrm>
            <a:prstGeom prst="line">
              <a:avLst/>
            </a:prstGeom>
            <a:ln w="104411" cap="flat">
              <a:solidFill>
                <a:srgbClr val="485849"/>
              </a:solidFill>
              <a:prstDash val="sysDash"/>
              <a:headEnd w="sm" len="sm"/>
              <a:tailEnd w="sm" len="sm"/>
            </a:ln>
          </p:spPr>
          <p:txBody>
            <a:bodyPr wrap="square" anchor="ctr"/>
            <a:p>
              <a:pPr algn="ctr">
                <a:defRPr/>
              </a:pPr>
              <a:endParaRPr lang="ko-KR" altLang="en-US">
                <a:latin typeface="맑은 고딕"/>
              </a:endParaRPr>
            </a:p>
          </p:txBody>
        </p:sp>
        <p:sp>
          <p:nvSpPr>
            <p:cNvPr id="38" name="AutoShape 38"/>
            <p:cNvSpPr/>
            <p:nvPr/>
          </p:nvSpPr>
          <p:spPr>
            <a:xfrm flipV="1">
              <a:off x="8822788" y="52206"/>
              <a:ext cx="0" cy="4605401"/>
            </a:xfrm>
            <a:prstGeom prst="line">
              <a:avLst/>
            </a:prstGeom>
            <a:ln w="104411" cap="flat">
              <a:solidFill>
                <a:srgbClr val="485849"/>
              </a:solidFill>
              <a:prstDash val="sysDash"/>
              <a:headEnd w="sm" len="sm"/>
              <a:tailEnd w="sm" len="sm"/>
            </a:ln>
          </p:spPr>
          <p:txBody>
            <a:bodyPr wrap="square" anchor="ctr"/>
            <a:p>
              <a:pPr algn="ctr">
                <a:defRPr/>
              </a:pPr>
              <a:endParaRPr lang="ko-KR" altLang="en-US">
                <a:latin typeface="맑은 고딕"/>
              </a:endParaRPr>
            </a:p>
          </p:txBody>
        </p:sp>
      </p:grpSp>
      <p:grpSp>
        <p:nvGrpSpPr>
          <p:cNvPr id="39" name="Group 39"/>
          <p:cNvGrpSpPr/>
          <p:nvPr/>
        </p:nvGrpSpPr>
        <p:grpSpPr>
          <a:xfrm rot="0">
            <a:off x="3918187" y="2323240"/>
            <a:ext cx="3321588" cy="666032"/>
            <a:chOff x="0" y="0"/>
            <a:chExt cx="1301735" cy="261019"/>
          </a:xfrm>
        </p:grpSpPr>
        <p:sp>
          <p:nvSpPr>
            <p:cNvPr id="40" name="Freeform 40"/>
            <p:cNvSpPr/>
            <p:nvPr/>
          </p:nvSpPr>
          <p:spPr>
            <a:xfrm>
              <a:off x="0" y="0"/>
              <a:ext cx="1301735" cy="261019"/>
            </a:xfrm>
            <a:custGeom>
              <a:avLst/>
              <a:gdLst/>
              <a:rect l="l" t="t" r="r" b="b"/>
              <a:pathLst>
                <a:path w="1301735" h="261019">
                  <a:moveTo>
                    <a:pt x="1098535" y="0"/>
                  </a:moveTo>
                  <a:cubicBezTo>
                    <a:pt x="1210759" y="0"/>
                    <a:pt x="1301735" y="58431"/>
                    <a:pt x="1301735" y="130509"/>
                  </a:cubicBezTo>
                  <a:cubicBezTo>
                    <a:pt x="1301735" y="202588"/>
                    <a:pt x="1210759" y="261019"/>
                    <a:pt x="1098535" y="261019"/>
                  </a:cubicBezTo>
                  <a:lnTo>
                    <a:pt x="203200" y="261019"/>
                  </a:lnTo>
                  <a:cubicBezTo>
                    <a:pt x="90976" y="261019"/>
                    <a:pt x="0" y="202588"/>
                    <a:pt x="0" y="130509"/>
                  </a:cubicBezTo>
                  <a:cubicBezTo>
                    <a:pt x="0" y="58431"/>
                    <a:pt x="90976" y="0"/>
                    <a:pt x="203200" y="0"/>
                  </a:cubicBezTo>
                  <a:close/>
                </a:path>
              </a:pathLst>
            </a:custGeom>
            <a:solidFill>
              <a:srgbClr val="e6ef9a"/>
            </a:solidFill>
          </p:spPr>
          <p:txBody>
            <a:bodyPr anchor="ctr"/>
            <a:p>
              <a:pPr algn="ctr">
                <a:defRPr/>
              </a:pPr>
              <a:endParaRPr lang="ko-KR" altLang="en-US">
                <a:latin typeface="맑은 고딕"/>
              </a:endParaRPr>
            </a:p>
          </p:txBody>
        </p:sp>
        <p:sp>
          <p:nvSpPr>
            <p:cNvPr id="41" name="TextBox 41"/>
            <p:cNvSpPr txBox="1"/>
            <p:nvPr/>
          </p:nvSpPr>
          <p:spPr>
            <a:xfrm>
              <a:off x="0" y="-47625"/>
              <a:ext cx="1301735" cy="308644"/>
            </a:xfrm>
            <a:prstGeom prst="rect">
              <a:avLst/>
            </a:prstGeom>
          </p:spPr>
          <p:txBody>
            <a:bodyPr lIns="50800" tIns="50800" rIns="50800" bIns="50800" anchor="ctr"/>
            <a:lstStyle/>
            <a:p>
              <a:pPr algn="ctr">
                <a:lnSpc>
                  <a:spcPts val="3079"/>
                </a:lnSpc>
                <a:defRPr/>
              </a:pPr>
              <a:r>
                <a:rPr lang="en-US" sz="2199">
                  <a:solidFill>
                    <a:srgbClr val="000000"/>
                  </a:solidFill>
                  <a:latin typeface="맑은 고딕"/>
                  <a:ea typeface="맑은 고딕"/>
                  <a:cs typeface="TDTD순고딕"/>
                  <a:sym typeface="TDTD순고딕"/>
                </a:rPr>
                <a:t>FrontEnd</a:t>
              </a:r>
              <a:endParaRPr lang="en-US" sz="2199">
                <a:solidFill>
                  <a:srgbClr val="000000"/>
                </a:solidFill>
                <a:latin typeface="맑은 고딕"/>
                <a:ea typeface="맑은 고딕"/>
                <a:cs typeface="TDTD순고딕"/>
                <a:sym typeface="TDTD순고딕"/>
              </a:endParaRPr>
            </a:p>
          </p:txBody>
        </p:sp>
      </p:grpSp>
      <p:sp>
        <p:nvSpPr>
          <p:cNvPr id="42" name="Freeform 42"/>
          <p:cNvSpPr/>
          <p:nvPr/>
        </p:nvSpPr>
        <p:spPr>
          <a:xfrm>
            <a:off x="3970349" y="3261839"/>
            <a:ext cx="3269426" cy="1397068"/>
          </a:xfrm>
          <a:custGeom>
            <a:avLst/>
            <a:gdLst/>
            <a:rect l="l" t="t" r="r" b="b"/>
            <a:pathLst>
              <a:path w="3269426" h="1397068">
                <a:moveTo>
                  <a:pt x="0" y="0"/>
                </a:moveTo>
                <a:lnTo>
                  <a:pt x="3269426" y="0"/>
                </a:lnTo>
                <a:lnTo>
                  <a:pt x="3269426" y="1397068"/>
                </a:lnTo>
                <a:lnTo>
                  <a:pt x="0" y="1397068"/>
                </a:lnTo>
                <a:lnTo>
                  <a:pt x="0" y="0"/>
                </a:lnTo>
                <a:close/>
              </a:path>
            </a:pathLst>
          </a:custGeom>
          <a:blipFill rotWithShape="1">
            <a:blip r:embed="rId18"/>
            <a:stretch>
              <a:fillRect/>
            </a:stretch>
          </a:blipFill>
        </p:spPr>
        <p:txBody>
          <a:bodyPr anchor="ctr"/>
          <a:p>
            <a:pPr algn="ctr">
              <a:defRPr/>
            </a:pPr>
            <a:endParaRPr lang="ko-KR" altLang="en-US">
              <a:latin typeface="맑은 고딕"/>
            </a:endParaRPr>
          </a:p>
        </p:txBody>
      </p:sp>
      <p:sp>
        <p:nvSpPr>
          <p:cNvPr id="43" name="Freeform 43"/>
          <p:cNvSpPr/>
          <p:nvPr/>
        </p:nvSpPr>
        <p:spPr>
          <a:xfrm>
            <a:off x="3262655" y="4715022"/>
            <a:ext cx="1311064" cy="1167666"/>
          </a:xfrm>
          <a:custGeom>
            <a:avLst/>
            <a:gdLst/>
            <a:rect l="l" t="t" r="r" b="b"/>
            <a:pathLst>
              <a:path w="1311064" h="1167666">
                <a:moveTo>
                  <a:pt x="0" y="0"/>
                </a:moveTo>
                <a:lnTo>
                  <a:pt x="1311065" y="0"/>
                </a:lnTo>
                <a:lnTo>
                  <a:pt x="1311065" y="1167667"/>
                </a:lnTo>
                <a:lnTo>
                  <a:pt x="0" y="1167667"/>
                </a:lnTo>
                <a:lnTo>
                  <a:pt x="0" y="0"/>
                </a:lnTo>
                <a:close/>
              </a:path>
            </a:pathLst>
          </a:custGeom>
          <a:blipFill rotWithShape="1">
            <a:blip r:embed="rId19"/>
            <a:stretch>
              <a:fillRect/>
            </a:stretch>
          </a:blipFill>
        </p:spPr>
        <p:txBody>
          <a:bodyPr anchor="ctr"/>
          <a:p>
            <a:pPr algn="ctr">
              <a:defRPr/>
            </a:pPr>
            <a:endParaRPr lang="ko-KR" altLang="en-US">
              <a:latin typeface="맑은 고딕"/>
            </a:endParaRPr>
          </a:p>
        </p:txBody>
      </p:sp>
      <p:sp>
        <p:nvSpPr>
          <p:cNvPr id="44" name="Freeform 44"/>
          <p:cNvSpPr/>
          <p:nvPr/>
        </p:nvSpPr>
        <p:spPr>
          <a:xfrm>
            <a:off x="5523659" y="5020857"/>
            <a:ext cx="2876149" cy="820728"/>
          </a:xfrm>
          <a:custGeom>
            <a:avLst/>
            <a:gdLst/>
            <a:rect l="l" t="t" r="r" b="b"/>
            <a:pathLst>
              <a:path w="2876149" h="820728">
                <a:moveTo>
                  <a:pt x="0" y="0"/>
                </a:moveTo>
                <a:lnTo>
                  <a:pt x="2876149" y="0"/>
                </a:lnTo>
                <a:lnTo>
                  <a:pt x="2876149" y="820728"/>
                </a:lnTo>
                <a:lnTo>
                  <a:pt x="0" y="820728"/>
                </a:lnTo>
                <a:lnTo>
                  <a:pt x="0" y="0"/>
                </a:lnTo>
                <a:close/>
              </a:path>
            </a:pathLst>
          </a:custGeom>
          <a:blipFill rotWithShape="1">
            <a:blip r:embed="rId20"/>
            <a:stretch>
              <a:fillRect/>
            </a:stretch>
          </a:blipFill>
        </p:spPr>
        <p:txBody>
          <a:bodyPr anchor="ctr"/>
          <a:p>
            <a:pPr algn="ctr">
              <a:defRPr/>
            </a:pPr>
            <a:endParaRPr lang="ko-KR" altLang="en-US">
              <a:latin typeface="맑은 고딕"/>
            </a:endParaRPr>
          </a:p>
        </p:txBody>
      </p:sp>
      <p:grpSp>
        <p:nvGrpSpPr>
          <p:cNvPr id="45" name="Group 45"/>
          <p:cNvGrpSpPr/>
          <p:nvPr/>
        </p:nvGrpSpPr>
        <p:grpSpPr>
          <a:xfrm rot="0">
            <a:off x="2250859" y="6542004"/>
            <a:ext cx="6656245" cy="2548352"/>
            <a:chOff x="0" y="0"/>
            <a:chExt cx="8874993" cy="3397803"/>
          </a:xfrm>
        </p:grpSpPr>
        <p:sp>
          <p:nvSpPr>
            <p:cNvPr id="46" name="AutoShape 46"/>
            <p:cNvSpPr/>
            <p:nvPr/>
          </p:nvSpPr>
          <p:spPr>
            <a:xfrm>
              <a:off x="52206" y="52206"/>
              <a:ext cx="8727218" cy="0"/>
            </a:xfrm>
            <a:prstGeom prst="line">
              <a:avLst/>
            </a:prstGeom>
            <a:ln w="104411" cap="flat">
              <a:solidFill>
                <a:srgbClr val="485849"/>
              </a:solidFill>
              <a:prstDash val="sysDash"/>
              <a:headEnd w="sm" len="sm"/>
              <a:tailEnd w="sm" len="sm"/>
            </a:ln>
          </p:spPr>
          <p:txBody>
            <a:bodyPr wrap="square" anchor="ctr"/>
            <a:p>
              <a:pPr algn="ctr">
                <a:defRPr/>
              </a:pPr>
              <a:endParaRPr lang="ko-KR" altLang="en-US">
                <a:latin typeface="맑은 고딕"/>
              </a:endParaRPr>
            </a:p>
          </p:txBody>
        </p:sp>
        <p:sp>
          <p:nvSpPr>
            <p:cNvPr id="47" name="AutoShape 47"/>
            <p:cNvSpPr/>
            <p:nvPr/>
          </p:nvSpPr>
          <p:spPr>
            <a:xfrm>
              <a:off x="52206" y="3345598"/>
              <a:ext cx="8727218" cy="0"/>
            </a:xfrm>
            <a:prstGeom prst="line">
              <a:avLst/>
            </a:prstGeom>
            <a:ln w="104411" cap="flat">
              <a:solidFill>
                <a:srgbClr val="485849"/>
              </a:solidFill>
              <a:prstDash val="sysDash"/>
              <a:headEnd w="sm" len="sm"/>
              <a:tailEnd w="sm" len="sm"/>
            </a:ln>
          </p:spPr>
          <p:txBody>
            <a:bodyPr wrap="square" anchor="ctr"/>
            <a:p>
              <a:pPr algn="ctr">
                <a:defRPr/>
              </a:pPr>
              <a:endParaRPr lang="ko-KR" altLang="en-US">
                <a:latin typeface="맑은 고딕"/>
              </a:endParaRPr>
            </a:p>
          </p:txBody>
        </p:sp>
        <p:sp>
          <p:nvSpPr>
            <p:cNvPr id="48" name="AutoShape 48"/>
            <p:cNvSpPr/>
            <p:nvPr/>
          </p:nvSpPr>
          <p:spPr>
            <a:xfrm flipV="1">
              <a:off x="52206" y="52206"/>
              <a:ext cx="0" cy="3293392"/>
            </a:xfrm>
            <a:prstGeom prst="line">
              <a:avLst/>
            </a:prstGeom>
            <a:ln w="104411" cap="flat">
              <a:solidFill>
                <a:srgbClr val="485849"/>
              </a:solidFill>
              <a:prstDash val="sysDash"/>
              <a:headEnd w="sm" len="sm"/>
              <a:tailEnd w="sm" len="sm"/>
            </a:ln>
          </p:spPr>
          <p:txBody>
            <a:bodyPr wrap="square" anchor="ctr"/>
            <a:p>
              <a:pPr algn="ctr">
                <a:defRPr/>
              </a:pPr>
              <a:endParaRPr lang="ko-KR" altLang="en-US">
                <a:latin typeface="맑은 고딕"/>
              </a:endParaRPr>
            </a:p>
          </p:txBody>
        </p:sp>
        <p:sp>
          <p:nvSpPr>
            <p:cNvPr id="49" name="AutoShape 49"/>
            <p:cNvSpPr/>
            <p:nvPr/>
          </p:nvSpPr>
          <p:spPr>
            <a:xfrm flipV="1">
              <a:off x="8822788" y="52206"/>
              <a:ext cx="0" cy="3293392"/>
            </a:xfrm>
            <a:prstGeom prst="line">
              <a:avLst/>
            </a:prstGeom>
            <a:ln w="104411" cap="flat">
              <a:solidFill>
                <a:srgbClr val="485849"/>
              </a:solidFill>
              <a:prstDash val="sysDash"/>
              <a:headEnd w="sm" len="sm"/>
              <a:tailEnd w="sm" len="sm"/>
            </a:ln>
          </p:spPr>
          <p:txBody>
            <a:bodyPr wrap="square" anchor="ctr"/>
            <a:p>
              <a:pPr algn="ctr">
                <a:defRPr/>
              </a:pPr>
              <a:endParaRPr lang="ko-KR" altLang="en-US">
                <a:latin typeface="맑은 고딕"/>
              </a:endParaRPr>
            </a:p>
          </p:txBody>
        </p:sp>
      </p:grpSp>
      <p:grpSp>
        <p:nvGrpSpPr>
          <p:cNvPr id="50" name="Group 50"/>
          <p:cNvGrpSpPr/>
          <p:nvPr/>
        </p:nvGrpSpPr>
        <p:grpSpPr>
          <a:xfrm rot="0">
            <a:off x="3918187" y="6318348"/>
            <a:ext cx="3321588" cy="504389"/>
            <a:chOff x="0" y="0"/>
            <a:chExt cx="1301735" cy="197671"/>
          </a:xfrm>
        </p:grpSpPr>
        <p:sp>
          <p:nvSpPr>
            <p:cNvPr id="51" name="Freeform 51"/>
            <p:cNvSpPr/>
            <p:nvPr/>
          </p:nvSpPr>
          <p:spPr>
            <a:xfrm>
              <a:off x="0" y="0"/>
              <a:ext cx="1301735" cy="197671"/>
            </a:xfrm>
            <a:custGeom>
              <a:avLst/>
              <a:gdLst/>
              <a:rect l="l" t="t" r="r" b="b"/>
              <a:pathLst>
                <a:path w="1301735" h="197671">
                  <a:moveTo>
                    <a:pt x="1098535" y="0"/>
                  </a:moveTo>
                  <a:cubicBezTo>
                    <a:pt x="1210759" y="0"/>
                    <a:pt x="1301735" y="44250"/>
                    <a:pt x="1301735" y="98835"/>
                  </a:cubicBezTo>
                  <a:cubicBezTo>
                    <a:pt x="1301735" y="153421"/>
                    <a:pt x="1210759" y="197671"/>
                    <a:pt x="1098535" y="197671"/>
                  </a:cubicBezTo>
                  <a:lnTo>
                    <a:pt x="203200" y="197671"/>
                  </a:lnTo>
                  <a:cubicBezTo>
                    <a:pt x="90976" y="197671"/>
                    <a:pt x="0" y="153421"/>
                    <a:pt x="0" y="98835"/>
                  </a:cubicBezTo>
                  <a:cubicBezTo>
                    <a:pt x="0" y="44250"/>
                    <a:pt x="90976" y="0"/>
                    <a:pt x="203200" y="0"/>
                  </a:cubicBezTo>
                  <a:close/>
                </a:path>
              </a:pathLst>
            </a:custGeom>
            <a:solidFill>
              <a:srgbClr val="e6ef9a"/>
            </a:solidFill>
          </p:spPr>
          <p:txBody>
            <a:bodyPr anchor="ctr"/>
            <a:p>
              <a:pPr algn="ctr">
                <a:defRPr/>
              </a:pPr>
              <a:endParaRPr lang="ko-KR" altLang="en-US">
                <a:latin typeface="맑은 고딕"/>
              </a:endParaRPr>
            </a:p>
          </p:txBody>
        </p:sp>
        <p:sp>
          <p:nvSpPr>
            <p:cNvPr id="52" name="TextBox 52"/>
            <p:cNvSpPr txBox="1"/>
            <p:nvPr/>
          </p:nvSpPr>
          <p:spPr>
            <a:xfrm>
              <a:off x="0" y="-47625"/>
              <a:ext cx="1301735" cy="245296"/>
            </a:xfrm>
            <a:prstGeom prst="rect">
              <a:avLst/>
            </a:prstGeom>
          </p:spPr>
          <p:txBody>
            <a:bodyPr lIns="50800" tIns="50800" rIns="50800" bIns="50800" anchor="ctr"/>
            <a:lstStyle/>
            <a:p>
              <a:pPr algn="ctr">
                <a:lnSpc>
                  <a:spcPts val="3079"/>
                </a:lnSpc>
                <a:defRPr/>
              </a:pPr>
              <a:r>
                <a:rPr lang="en-US" sz="2199">
                  <a:solidFill>
                    <a:srgbClr val="000000"/>
                  </a:solidFill>
                  <a:latin typeface="맑은 고딕"/>
                  <a:ea typeface="맑은 고딕"/>
                  <a:cs typeface="TDTD순고딕"/>
                  <a:sym typeface="TDTD순고딕"/>
                </a:rPr>
                <a:t>BigData &amp; AI</a:t>
              </a:r>
              <a:endParaRPr lang="en-US" sz="2199">
                <a:solidFill>
                  <a:srgbClr val="000000"/>
                </a:solidFill>
                <a:latin typeface="맑은 고딕"/>
                <a:ea typeface="맑은 고딕"/>
                <a:cs typeface="TDTD순고딕"/>
                <a:sym typeface="TDTD순고딕"/>
              </a:endParaRPr>
            </a:p>
          </p:txBody>
        </p:sp>
      </p:grpSp>
      <p:sp>
        <p:nvSpPr>
          <p:cNvPr id="53" name="Freeform 53"/>
          <p:cNvSpPr/>
          <p:nvPr/>
        </p:nvSpPr>
        <p:spPr>
          <a:xfrm>
            <a:off x="4488915" y="7066778"/>
            <a:ext cx="2069488" cy="840729"/>
          </a:xfrm>
          <a:custGeom>
            <a:avLst/>
            <a:gdLst/>
            <a:rect l="l" t="t" r="r" b="b"/>
            <a:pathLst>
              <a:path w="2069488" h="840729">
                <a:moveTo>
                  <a:pt x="0" y="0"/>
                </a:moveTo>
                <a:lnTo>
                  <a:pt x="2069488" y="0"/>
                </a:lnTo>
                <a:lnTo>
                  <a:pt x="2069488" y="840729"/>
                </a:lnTo>
                <a:lnTo>
                  <a:pt x="0" y="840729"/>
                </a:lnTo>
                <a:lnTo>
                  <a:pt x="0" y="0"/>
                </a:lnTo>
                <a:close/>
              </a:path>
            </a:pathLst>
          </a:custGeom>
          <a:blipFill rotWithShape="1">
            <a:blip r:embed="rId21"/>
            <a:stretch>
              <a:fillRect/>
            </a:stretch>
          </a:blipFill>
        </p:spPr>
        <p:txBody>
          <a:bodyPr anchor="ctr"/>
          <a:p>
            <a:pPr algn="ctr">
              <a:defRPr/>
            </a:pPr>
            <a:endParaRPr lang="ko-KR" altLang="en-US">
              <a:latin typeface="맑은 고딕"/>
            </a:endParaRPr>
          </a:p>
        </p:txBody>
      </p:sp>
      <p:sp>
        <p:nvSpPr>
          <p:cNvPr id="54" name="Freeform 54"/>
          <p:cNvSpPr/>
          <p:nvPr/>
        </p:nvSpPr>
        <p:spPr>
          <a:xfrm>
            <a:off x="2775237" y="8145217"/>
            <a:ext cx="2069488" cy="513131"/>
          </a:xfrm>
          <a:custGeom>
            <a:avLst/>
            <a:gdLst/>
            <a:rect l="l" t="t" r="r" b="b"/>
            <a:pathLst>
              <a:path w="2069488" h="513131">
                <a:moveTo>
                  <a:pt x="0" y="0"/>
                </a:moveTo>
                <a:lnTo>
                  <a:pt x="2069488" y="0"/>
                </a:lnTo>
                <a:lnTo>
                  <a:pt x="2069488" y="513131"/>
                </a:lnTo>
                <a:lnTo>
                  <a:pt x="0" y="513131"/>
                </a:lnTo>
                <a:lnTo>
                  <a:pt x="0" y="0"/>
                </a:lnTo>
                <a:close/>
              </a:path>
            </a:pathLst>
          </a:custGeom>
          <a:blipFill rotWithShape="1">
            <a:blip r:embed="rId22"/>
            <a:stretch>
              <a:fillRect/>
            </a:stretch>
          </a:blipFill>
        </p:spPr>
        <p:txBody>
          <a:bodyPr anchor="ctr"/>
          <a:p>
            <a:pPr algn="ctr">
              <a:defRPr/>
            </a:pPr>
            <a:endParaRPr lang="ko-KR" altLang="en-US">
              <a:latin typeface="맑은 고딕"/>
            </a:endParaRPr>
          </a:p>
        </p:txBody>
      </p:sp>
      <p:sp>
        <p:nvSpPr>
          <p:cNvPr id="55" name="Freeform 55"/>
          <p:cNvSpPr/>
          <p:nvPr/>
        </p:nvSpPr>
        <p:spPr>
          <a:xfrm>
            <a:off x="5854375" y="8050382"/>
            <a:ext cx="2545433" cy="610904"/>
          </a:xfrm>
          <a:custGeom>
            <a:avLst/>
            <a:gdLst/>
            <a:rect l="l" t="t" r="r" b="b"/>
            <a:pathLst>
              <a:path w="2545433" h="610904">
                <a:moveTo>
                  <a:pt x="0" y="0"/>
                </a:moveTo>
                <a:lnTo>
                  <a:pt x="2545433" y="0"/>
                </a:lnTo>
                <a:lnTo>
                  <a:pt x="2545433" y="610904"/>
                </a:lnTo>
                <a:lnTo>
                  <a:pt x="0" y="610904"/>
                </a:lnTo>
                <a:lnTo>
                  <a:pt x="0" y="0"/>
                </a:lnTo>
                <a:close/>
              </a:path>
            </a:pathLst>
          </a:custGeom>
          <a:blipFill rotWithShape="1">
            <a:blip r:embed="rId23"/>
            <a:stretch>
              <a:fillRect/>
            </a:stretch>
          </a:blipFill>
        </p:spPr>
        <p:txBody>
          <a:bodyPr anchor="ctr"/>
          <a:p>
            <a:pPr algn="ctr">
              <a:defRPr/>
            </a:pPr>
            <a:endParaRPr lang="ko-KR" altLang="en-US">
              <a:latin typeface="맑은 고딕"/>
            </a:endParaRPr>
          </a:p>
        </p:txBody>
      </p:sp>
      <p:sp>
        <p:nvSpPr>
          <p:cNvPr id="56" name="TextBox 56"/>
          <p:cNvSpPr txBox="1"/>
          <p:nvPr/>
        </p:nvSpPr>
        <p:spPr>
          <a:xfrm>
            <a:off x="1398728" y="904875"/>
            <a:ext cx="9166442" cy="1095375"/>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맑은 고딕"/>
                <a:ea typeface="맑은 고딕"/>
                <a:cs typeface="Tlab 레트로라이프 Bold"/>
                <a:sym typeface="Tlab 레트로라이프 Bold"/>
              </a:rPr>
              <a:t>04 </a:t>
            </a:r>
            <a:r>
              <a:rPr lang="en-US" sz="6110" b="1">
                <a:solidFill>
                  <a:srgbClr val="485849">
                    <a:alpha val="73730"/>
                  </a:srgbClr>
                </a:solidFill>
                <a:latin typeface="맑은 고딕"/>
                <a:ea typeface="맑은 고딕"/>
                <a:cs typeface="Tlab 레트로라이프 Bold"/>
                <a:sym typeface="Tlab 레트로라이프 Bold"/>
              </a:rPr>
              <a:t>개발환경  및 사용기술 </a:t>
            </a:r>
            <a:endParaRPr lang="en-US" sz="6110" b="1">
              <a:solidFill>
                <a:srgbClr val="485849">
                  <a:alpha val="73730"/>
                </a:srgbClr>
              </a:solidFill>
              <a:latin typeface="맑은 고딕"/>
              <a:ea typeface="맑은 고딕"/>
              <a:cs typeface="Tlab 레트로라이프 Bold"/>
              <a:sym typeface="Tlab 레트로라이프 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fffa"/>
        </a:solidFill>
      </p:bgPr>
    </p:bg>
    <p:spTree>
      <p:nvGrpSpPr>
        <p:cNvPr id="1" name=""/>
        <p:cNvGrpSpPr/>
        <p:nvPr/>
      </p:nvGrpSpPr>
      <p:grpSpPr>
        <a:xfrm>
          <a:off x="0" y="0"/>
          <a:ext cx="0" cy="0"/>
          <a:chOff x="0" y="0"/>
          <a:chExt cx="0" cy="0"/>
        </a:xfrm>
      </p:grpSpPr>
      <p:grpSp>
        <p:nvGrpSpPr>
          <p:cNvPr id="2" name="Group 2"/>
          <p:cNvGrpSpPr/>
          <p:nvPr/>
        </p:nvGrpSpPr>
        <p:grpSpPr>
          <a:xfrm rot="0">
            <a:off x="-1516027" y="-62745"/>
            <a:ext cx="20846262" cy="10455849"/>
            <a:chOff x="0" y="0"/>
            <a:chExt cx="27795016" cy="13941133"/>
          </a:xfrm>
        </p:grpSpPr>
        <p:sp>
          <p:nvSpPr>
            <p:cNvPr id="3" name="Freeform 3"/>
            <p:cNvSpPr/>
            <p:nvPr/>
          </p:nvSpPr>
          <p:spPr>
            <a:xfrm>
              <a:off x="0"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2">
                <a:alphaModFix amt="63000"/>
              </a:blip>
              <a:stretch>
                <a:fillRect/>
              </a:stretch>
            </a:blipFill>
          </p:spPr>
          <p:txBody>
            <a:bodyPr anchor="ctr"/>
            <a:p>
              <a:pPr algn="ctr">
                <a:defRPr/>
              </a:pPr>
              <a:endParaRPr lang="ko-KR" altLang="en-US">
                <a:latin typeface="맑은 고딕"/>
              </a:endParaRPr>
            </a:p>
          </p:txBody>
        </p:sp>
        <p:sp>
          <p:nvSpPr>
            <p:cNvPr id="4" name="Freeform 4"/>
            <p:cNvSpPr/>
            <p:nvPr/>
          </p:nvSpPr>
          <p:spPr>
            <a:xfrm>
              <a:off x="695555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3">
                <a:alphaModFix amt="63000"/>
              </a:blip>
              <a:stretch>
                <a:fillRect/>
              </a:stretch>
            </a:blipFill>
          </p:spPr>
          <p:txBody>
            <a:bodyPr anchor="ctr"/>
            <a:p>
              <a:pPr algn="ctr">
                <a:defRPr/>
              </a:pPr>
              <a:endParaRPr lang="ko-KR" altLang="en-US">
                <a:latin typeface="맑은 고딕"/>
              </a:endParaRPr>
            </a:p>
          </p:txBody>
        </p:sp>
        <p:sp>
          <p:nvSpPr>
            <p:cNvPr id="5" name="Freeform 5"/>
            <p:cNvSpPr/>
            <p:nvPr/>
          </p:nvSpPr>
          <p:spPr>
            <a:xfrm>
              <a:off x="13883911"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4">
                <a:alphaModFix amt="63000"/>
              </a:blip>
              <a:stretch>
                <a:fillRect/>
              </a:stretch>
            </a:blipFill>
          </p:spPr>
          <p:txBody>
            <a:bodyPr anchor="ctr"/>
            <a:p>
              <a:pPr algn="ctr">
                <a:defRPr/>
              </a:pPr>
              <a:endParaRPr lang="ko-KR" altLang="en-US">
                <a:latin typeface="맑은 고딕"/>
              </a:endParaRPr>
            </a:p>
          </p:txBody>
        </p:sp>
        <p:sp>
          <p:nvSpPr>
            <p:cNvPr id="6" name="Freeform 6"/>
            <p:cNvSpPr/>
            <p:nvPr/>
          </p:nvSpPr>
          <p:spPr>
            <a:xfrm>
              <a:off x="20812272" y="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5">
                <a:alphaModFix amt="63000"/>
              </a:blip>
              <a:stretch>
                <a:fillRect/>
              </a:stretch>
            </a:blipFill>
          </p:spPr>
          <p:txBody>
            <a:bodyPr anchor="ctr"/>
            <a:p>
              <a:pPr algn="ctr">
                <a:defRPr/>
              </a:pPr>
              <a:endParaRPr lang="ko-KR" altLang="en-US">
                <a:latin typeface="맑은 고딕"/>
              </a:endParaRPr>
            </a:p>
          </p:txBody>
        </p:sp>
        <p:sp>
          <p:nvSpPr>
            <p:cNvPr id="7" name="Freeform 7"/>
            <p:cNvSpPr/>
            <p:nvPr/>
          </p:nvSpPr>
          <p:spPr>
            <a:xfrm>
              <a:off x="0"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6">
                <a:alphaModFix amt="63000"/>
              </a:blip>
              <a:stretch>
                <a:fillRect/>
              </a:stretch>
            </a:blipFill>
          </p:spPr>
          <p:txBody>
            <a:bodyPr anchor="ctr"/>
            <a:p>
              <a:pPr algn="ctr">
                <a:defRPr/>
              </a:pPr>
              <a:endParaRPr lang="ko-KR" altLang="en-US">
                <a:latin typeface="맑은 고딕"/>
              </a:endParaRPr>
            </a:p>
          </p:txBody>
        </p:sp>
        <p:sp>
          <p:nvSpPr>
            <p:cNvPr id="8" name="Freeform 8"/>
            <p:cNvSpPr/>
            <p:nvPr/>
          </p:nvSpPr>
          <p:spPr>
            <a:xfrm>
              <a:off x="695555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7">
                <a:alphaModFix amt="63000"/>
              </a:blip>
              <a:stretch>
                <a:fillRect/>
              </a:stretch>
            </a:blipFill>
          </p:spPr>
          <p:txBody>
            <a:bodyPr anchor="ctr"/>
            <a:p>
              <a:pPr algn="ctr">
                <a:defRPr/>
              </a:pPr>
              <a:endParaRPr lang="ko-KR" altLang="en-US">
                <a:latin typeface="맑은 고딕"/>
              </a:endParaRPr>
            </a:p>
          </p:txBody>
        </p:sp>
        <p:sp>
          <p:nvSpPr>
            <p:cNvPr id="9" name="Freeform 9"/>
            <p:cNvSpPr/>
            <p:nvPr/>
          </p:nvSpPr>
          <p:spPr>
            <a:xfrm>
              <a:off x="13883911"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8">
                <a:alphaModFix amt="63000"/>
              </a:blip>
              <a:stretch>
                <a:fillRect/>
              </a:stretch>
            </a:blipFill>
          </p:spPr>
          <p:txBody>
            <a:bodyPr anchor="ctr"/>
            <a:p>
              <a:pPr algn="ctr">
                <a:defRPr/>
              </a:pPr>
              <a:endParaRPr lang="ko-KR" altLang="en-US">
                <a:latin typeface="맑은 고딕"/>
              </a:endParaRPr>
            </a:p>
          </p:txBody>
        </p:sp>
        <p:sp>
          <p:nvSpPr>
            <p:cNvPr id="10" name="Freeform 10"/>
            <p:cNvSpPr/>
            <p:nvPr/>
          </p:nvSpPr>
          <p:spPr>
            <a:xfrm>
              <a:off x="20812272" y="6958390"/>
              <a:ext cx="6982743" cy="6982743"/>
            </a:xfrm>
            <a:custGeom>
              <a:avLst/>
              <a:gdLst/>
              <a:rect l="l" t="t" r="r" b="b"/>
              <a:pathLst>
                <a:path w="6982743" h="6982743">
                  <a:moveTo>
                    <a:pt x="0" y="0"/>
                  </a:moveTo>
                  <a:lnTo>
                    <a:pt x="6982743" y="0"/>
                  </a:lnTo>
                  <a:lnTo>
                    <a:pt x="6982743" y="6982743"/>
                  </a:lnTo>
                  <a:lnTo>
                    <a:pt x="0" y="6982743"/>
                  </a:lnTo>
                  <a:lnTo>
                    <a:pt x="0" y="0"/>
                  </a:lnTo>
                  <a:close/>
                </a:path>
              </a:pathLst>
            </a:custGeom>
            <a:blipFill rotWithShape="1">
              <a:blip r:embed="rId9">
                <a:alphaModFix amt="63000"/>
              </a:blip>
              <a:stretch>
                <a:fillRect/>
              </a:stretch>
            </a:blipFill>
          </p:spPr>
          <p:txBody>
            <a:bodyPr anchor="ctr"/>
            <a:p>
              <a:pPr algn="ctr">
                <a:defRPr/>
              </a:pPr>
              <a:endParaRPr lang="ko-KR" altLang="en-US">
                <a:latin typeface="맑은 고딕"/>
              </a:endParaRPr>
            </a:p>
          </p:txBody>
        </p:sp>
      </p:grpSp>
      <p:grpSp>
        <p:nvGrpSpPr>
          <p:cNvPr id="11" name="Group 11"/>
          <p:cNvGrpSpPr/>
          <p:nvPr/>
        </p:nvGrpSpPr>
        <p:grpSpPr>
          <a:xfrm rot="0">
            <a:off x="1028700" y="824232"/>
            <a:ext cx="16326741" cy="8681896"/>
            <a:chOff x="0" y="0"/>
            <a:chExt cx="21768988" cy="11575861"/>
          </a:xfrm>
        </p:grpSpPr>
        <p:grpSp>
          <p:nvGrpSpPr>
            <p:cNvPr id="12" name="Group 12"/>
            <p:cNvGrpSpPr/>
            <p:nvPr/>
          </p:nvGrpSpPr>
          <p:grpSpPr>
            <a:xfrm rot="0">
              <a:off x="128188" y="147210"/>
              <a:ext cx="21640800" cy="11428651"/>
              <a:chOff x="0" y="0"/>
              <a:chExt cx="4274726" cy="2257511"/>
            </a:xfrm>
          </p:grpSpPr>
          <p:sp>
            <p:nvSpPr>
              <p:cNvPr id="13" name="Freeform 13"/>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nchor="ctr"/>
              <a:p>
                <a:pPr algn="ctr">
                  <a:defRPr/>
                </a:pPr>
                <a:endParaRPr lang="ko-KR" altLang="en-US">
                  <a:latin typeface="맑은 고딕"/>
                </a:endParaRPr>
              </a:p>
            </p:txBody>
          </p:sp>
          <p:sp>
            <p:nvSpPr>
              <p:cNvPr id="14" name="TextBox 14"/>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nvGrpSpPr>
            <p:cNvPr id="15" name="Group 15"/>
            <p:cNvGrpSpPr/>
            <p:nvPr/>
          </p:nvGrpSpPr>
          <p:grpSpPr>
            <a:xfrm rot="0">
              <a:off x="0" y="0"/>
              <a:ext cx="21640800" cy="11428651"/>
              <a:chOff x="0" y="0"/>
              <a:chExt cx="4274726" cy="2257511"/>
            </a:xfrm>
          </p:grpSpPr>
          <p:sp>
            <p:nvSpPr>
              <p:cNvPr id="16" name="Freeform 16"/>
              <p:cNvSpPr/>
              <p:nvPr/>
            </p:nvSpPr>
            <p:spPr>
              <a:xfrm>
                <a:off x="0" y="0"/>
                <a:ext cx="4274726" cy="2257511"/>
              </a:xfrm>
              <a:custGeom>
                <a:avLst/>
                <a:gd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485849"/>
                </a:solidFill>
                <a:prstDash val="solid"/>
                <a:miter/>
              </a:ln>
            </p:spPr>
            <p:txBody>
              <a:bodyPr anchor="ctr"/>
              <a:p>
                <a:pPr algn="ctr">
                  <a:defRPr/>
                </a:pPr>
                <a:endParaRPr lang="ko-KR" altLang="en-US">
                  <a:latin typeface="맑은 고딕"/>
                </a:endParaRPr>
              </a:p>
            </p:txBody>
          </p:sp>
          <p:sp>
            <p:nvSpPr>
              <p:cNvPr id="17" name="TextBox 17"/>
              <p:cNvSpPr txBox="1"/>
              <p:nvPr/>
            </p:nvSpPr>
            <p:spPr>
              <a:xfrm>
                <a:off x="0" y="-47625"/>
                <a:ext cx="4274726" cy="2305136"/>
              </a:xfrm>
              <a:prstGeom prst="rect">
                <a:avLst/>
              </a:prstGeom>
            </p:spPr>
            <p:txBody>
              <a:bodyPr lIns="50800" tIns="50800" rIns="50800" bIns="50800" anchor="ctr"/>
              <a:lstStyle/>
              <a:p>
                <a:pPr algn="ctr">
                  <a:lnSpc>
                    <a:spcPts val="3079"/>
                  </a:lnSpc>
                  <a:defRPr/>
                </a:pPr>
                <a:endParaRPr lang="ko-KR" altLang="en-US">
                  <a:latin typeface="맑은 고딕"/>
                </a:endParaRPr>
              </a:p>
            </p:txBody>
          </p:sp>
        </p:grpSp>
      </p:grpSp>
      <p:sp>
        <p:nvSpPr>
          <p:cNvPr id="18" name="Freeform 18"/>
          <p:cNvSpPr/>
          <p:nvPr/>
        </p:nvSpPr>
        <p:spPr>
          <a:xfrm>
            <a:off x="5605642" y="1028699"/>
            <a:ext cx="10015358" cy="8229600"/>
          </a:xfrm>
          <a:custGeom>
            <a:avLst/>
            <a:gdLst/>
            <a:rect l="l" t="t" r="r" b="b"/>
            <a:pathLst>
              <a:path w="10015358" h="8229600">
                <a:moveTo>
                  <a:pt x="0" y="0"/>
                </a:moveTo>
                <a:lnTo>
                  <a:pt x="10015357" y="0"/>
                </a:lnTo>
                <a:lnTo>
                  <a:pt x="10015357" y="8229600"/>
                </a:lnTo>
                <a:lnTo>
                  <a:pt x="0" y="8229600"/>
                </a:lnTo>
                <a:lnTo>
                  <a:pt x="0" y="0"/>
                </a:lnTo>
                <a:close/>
              </a:path>
            </a:pathLst>
          </a:custGeom>
          <a:blipFill rotWithShape="1">
            <a:blip r:embed="rId10"/>
            <a:stretch>
              <a:fillRect l="-2820" r="-5120"/>
            </a:stretch>
          </a:blipFill>
        </p:spPr>
        <p:txBody>
          <a:bodyPr anchor="ctr"/>
          <a:p>
            <a:pPr algn="ctr">
              <a:defRPr/>
            </a:pPr>
            <a:endParaRPr lang="ko-KR" altLang="en-US">
              <a:latin typeface="맑은 고딕"/>
            </a:endParaRPr>
          </a:p>
        </p:txBody>
      </p:sp>
      <p:sp>
        <p:nvSpPr>
          <p:cNvPr id="19" name="Freeform 19"/>
          <p:cNvSpPr/>
          <p:nvPr/>
        </p:nvSpPr>
        <p:spPr>
          <a:xfrm>
            <a:off x="15720211" y="231437"/>
            <a:ext cx="1136863" cy="1168738"/>
          </a:xfrm>
          <a:custGeom>
            <a:avLst/>
            <a:gdLst/>
            <a:rect l="l" t="t" r="r" b="b"/>
            <a:pathLst>
              <a:path w="1136863" h="1168738">
                <a:moveTo>
                  <a:pt x="0" y="0"/>
                </a:moveTo>
                <a:lnTo>
                  <a:pt x="1136863" y="0"/>
                </a:lnTo>
                <a:lnTo>
                  <a:pt x="1136863" y="1168738"/>
                </a:lnTo>
                <a:lnTo>
                  <a:pt x="0" y="1168738"/>
                </a:lnTo>
                <a:lnTo>
                  <a:pt x="0" y="0"/>
                </a:lnTo>
                <a:close/>
              </a:path>
            </a:pathLst>
          </a:custGeom>
          <a:blipFill rotWithShape="1">
            <a:blip r:embed="rId11"/>
            <a:stretch>
              <a:fillRect/>
            </a:stretch>
          </a:blipFill>
        </p:spPr>
        <p:txBody>
          <a:bodyPr anchor="ctr"/>
          <a:p>
            <a:pPr algn="ctr">
              <a:defRPr/>
            </a:pPr>
            <a:endParaRPr lang="ko-KR" altLang="en-US">
              <a:latin typeface="맑은 고딕"/>
            </a:endParaRPr>
          </a:p>
        </p:txBody>
      </p:sp>
      <p:sp>
        <p:nvSpPr>
          <p:cNvPr id="20" name="TextBox 20"/>
          <p:cNvSpPr txBox="1"/>
          <p:nvPr/>
        </p:nvSpPr>
        <p:spPr>
          <a:xfrm>
            <a:off x="1338215" y="904875"/>
            <a:ext cx="6332731" cy="2181225"/>
          </a:xfrm>
          <a:prstGeom prst="rect">
            <a:avLst/>
          </a:prstGeom>
        </p:spPr>
        <p:txBody>
          <a:bodyPr lIns="0" tIns="0" rIns="0" bIns="0" anchor="t">
            <a:spAutoFit/>
          </a:bodyPr>
          <a:lstStyle/>
          <a:p>
            <a:pPr algn="l">
              <a:lnSpc>
                <a:spcPts val="8555"/>
              </a:lnSpc>
              <a:defRPr/>
            </a:pPr>
            <a:r>
              <a:rPr lang="en-US" sz="6110" b="1">
                <a:solidFill>
                  <a:srgbClr val="8cb791">
                    <a:alpha val="73730"/>
                  </a:srgbClr>
                </a:solidFill>
                <a:latin typeface="맑은 고딕"/>
                <a:ea typeface="맑은 고딕"/>
                <a:cs typeface="Tlab 레트로라이프 Bold"/>
                <a:sym typeface="Tlab 레트로라이프 Bold"/>
              </a:rPr>
              <a:t>05 </a:t>
            </a:r>
            <a:r>
              <a:rPr lang="en-US" sz="6110" b="1">
                <a:solidFill>
                  <a:srgbClr val="485849">
                    <a:alpha val="73730"/>
                  </a:srgbClr>
                </a:solidFill>
                <a:latin typeface="맑은 고딕"/>
                <a:ea typeface="맑은 고딕"/>
                <a:cs typeface="Tlab 레트로라이프 Bold"/>
                <a:sym typeface="Tlab 레트로라이프 Bold"/>
              </a:rPr>
              <a:t>UseCase</a:t>
            </a:r>
            <a:endParaRPr lang="en-US" sz="6110" b="1">
              <a:solidFill>
                <a:srgbClr val="485849">
                  <a:alpha val="73730"/>
                </a:srgbClr>
              </a:solidFill>
              <a:latin typeface="맑은 고딕"/>
              <a:ea typeface="맑은 고딕"/>
              <a:cs typeface="Tlab 레트로라이프 Bold"/>
              <a:sym typeface="Tlab 레트로라이프 Bold"/>
            </a:endParaRPr>
          </a:p>
          <a:p>
            <a:pPr algn="l">
              <a:lnSpc>
                <a:spcPts val="8555"/>
              </a:lnSpc>
              <a:defRPr/>
            </a:pPr>
            <a:r>
              <a:rPr lang="en-US" sz="6110" b="1">
                <a:solidFill>
                  <a:srgbClr val="485849">
                    <a:alpha val="73730"/>
                  </a:srgbClr>
                </a:solidFill>
                <a:latin typeface="맑은 고딕"/>
                <a:ea typeface="맑은 고딕"/>
                <a:cs typeface="Tlab 레트로라이프 Bold"/>
                <a:sym typeface="Tlab 레트로라이프 Bold"/>
              </a:rPr>
              <a:t>      Diagram</a:t>
            </a:r>
            <a:endParaRPr lang="en-US" sz="6110" b="1">
              <a:solidFill>
                <a:srgbClr val="485849">
                  <a:alpha val="73730"/>
                </a:srgbClr>
              </a:solidFill>
              <a:latin typeface="맑은 고딕"/>
              <a:ea typeface="맑은 고딕"/>
              <a:cs typeface="Tlab 레트로라이프 Bold"/>
              <a:sym typeface="Tlab 레트로라이프 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899</ep:Words>
  <ep:PresentationFormat>On-screen Show (4:3)</ep:PresentationFormat>
  <ep:Paragraphs>123</ep:Paragraphs>
  <ep:Slides>32</ep:Slides>
  <ep:Notes>0</ep:Notes>
  <ep:TotalTime>0</ep:TotalTime>
  <ep:HiddenSlides>0</ep:HiddenSlides>
  <ep:MMClips>0</ep:MMClips>
  <ep:HeadingPairs>
    <vt:vector size="4" baseType="variant">
      <vt:variant>
        <vt:lpstr>테마</vt:lpstr>
      </vt:variant>
      <vt:variant>
        <vt:i4>1</vt:i4>
      </vt:variant>
      <vt:variant>
        <vt:lpstr>슬라이드 제목</vt:lpstr>
      </vt:variant>
      <vt:variant>
        <vt:i4>32</vt:i4>
      </vt:variant>
    </vt:vector>
  </ep:HeadingPairs>
  <ep:TitlesOfParts>
    <vt:vector size="33" baseType="lpstr">
      <vt:lpstr>Office Theme</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2006-08-16T00:00:00.000</dcterms:created>
  <cp:lastModifiedBy>kosmo</cp:lastModifiedBy>
  <dcterms:modified xsi:type="dcterms:W3CDTF">2025-08-26T07:49:03.037</dcterms:modified>
  <cp:revision>11</cp:revision>
  <dc:title>팀장</dc:title>
  <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